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3">
  <p:sldMasterIdLst>
    <p:sldMasterId id="2147483726" r:id="rId4"/>
  </p:sldMasterIdLst>
  <p:notesMasterIdLst>
    <p:notesMasterId r:id="rId13"/>
  </p:notesMasterIdLst>
  <p:handoutMasterIdLst>
    <p:handoutMasterId r:id="rId14"/>
  </p:handoutMasterIdLst>
  <p:sldIdLst>
    <p:sldId id="428" r:id="rId5"/>
    <p:sldId id="261" r:id="rId6"/>
    <p:sldId id="430" r:id="rId7"/>
    <p:sldId id="431" r:id="rId8"/>
    <p:sldId id="432" r:id="rId9"/>
    <p:sldId id="451" r:id="rId10"/>
    <p:sldId id="450" r:id="rId11"/>
    <p:sldId id="30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38F5"/>
    <a:srgbClr val="7AB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5D169B-9A0F-1745-8772-4E82236A7863}" v="211" dt="2023-08-09T10:56:15.2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9"/>
    <p:restoredTop sz="79859" autoAdjust="0"/>
  </p:normalViewPr>
  <p:slideViewPr>
    <p:cSldViewPr snapToGrid="0">
      <p:cViewPr varScale="1">
        <p:scale>
          <a:sx n="93" d="100"/>
          <a:sy n="93" d="100"/>
        </p:scale>
        <p:origin x="1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i Xuan Trang" userId="f3c332be-9d36-4c2c-a25a-1b5a64c76b56" providerId="ADAL" clId="{275D169B-9A0F-1745-8772-4E82236A7863}"/>
    <pc:docChg chg="undo custSel addSld delSld modSld sldOrd">
      <pc:chgData name="Mai Xuan Trang" userId="f3c332be-9d36-4c2c-a25a-1b5a64c76b56" providerId="ADAL" clId="{275D169B-9A0F-1745-8772-4E82236A7863}" dt="2023-08-09T11:12:22.392" v="3398" actId="27918"/>
      <pc:docMkLst>
        <pc:docMk/>
      </pc:docMkLst>
      <pc:sldChg chg="modSp del mod">
        <pc:chgData name="Mai Xuan Trang" userId="f3c332be-9d36-4c2c-a25a-1b5a64c76b56" providerId="ADAL" clId="{275D169B-9A0F-1745-8772-4E82236A7863}" dt="2023-08-08T13:56:45.753" v="401" actId="2696"/>
        <pc:sldMkLst>
          <pc:docMk/>
          <pc:sldMk cId="1069869731" sldId="259"/>
        </pc:sldMkLst>
        <pc:spChg chg="mod">
          <ac:chgData name="Mai Xuan Trang" userId="f3c332be-9d36-4c2c-a25a-1b5a64c76b56" providerId="ADAL" clId="{275D169B-9A0F-1745-8772-4E82236A7863}" dt="2023-08-08T04:28:53.085" v="367" actId="20577"/>
          <ac:spMkLst>
            <pc:docMk/>
            <pc:sldMk cId="1069869731" sldId="259"/>
            <ac:spMk id="3" creationId="{00000000-0000-0000-0000-000000000000}"/>
          </ac:spMkLst>
        </pc:spChg>
      </pc:sldChg>
      <pc:sldChg chg="modSp mod">
        <pc:chgData name="Mai Xuan Trang" userId="f3c332be-9d36-4c2c-a25a-1b5a64c76b56" providerId="ADAL" clId="{275D169B-9A0F-1745-8772-4E82236A7863}" dt="2023-08-08T17:00:55.826" v="1706" actId="14100"/>
        <pc:sldMkLst>
          <pc:docMk/>
          <pc:sldMk cId="3243605612" sldId="261"/>
        </pc:sldMkLst>
        <pc:spChg chg="mod">
          <ac:chgData name="Mai Xuan Trang" userId="f3c332be-9d36-4c2c-a25a-1b5a64c76b56" providerId="ADAL" clId="{275D169B-9A0F-1745-8772-4E82236A7863}" dt="2023-08-08T04:24:29.849" v="24" actId="20577"/>
          <ac:spMkLst>
            <pc:docMk/>
            <pc:sldMk cId="3243605612" sldId="261"/>
            <ac:spMk id="5" creationId="{365B20E5-B84D-A947-80AE-6968A665D0C9}"/>
          </ac:spMkLst>
        </pc:spChg>
        <pc:spChg chg="mod">
          <ac:chgData name="Mai Xuan Trang" userId="f3c332be-9d36-4c2c-a25a-1b5a64c76b56" providerId="ADAL" clId="{275D169B-9A0F-1745-8772-4E82236A7863}" dt="2023-08-08T17:00:55.826" v="1706" actId="14100"/>
          <ac:spMkLst>
            <pc:docMk/>
            <pc:sldMk cId="3243605612" sldId="261"/>
            <ac:spMk id="6" creationId="{2F2930C1-F4E6-6146-9ACC-55842C1ACC97}"/>
          </ac:spMkLst>
        </pc:spChg>
      </pc:sldChg>
      <pc:sldChg chg="del">
        <pc:chgData name="Mai Xuan Trang" userId="f3c332be-9d36-4c2c-a25a-1b5a64c76b56" providerId="ADAL" clId="{275D169B-9A0F-1745-8772-4E82236A7863}" dt="2023-08-08T13:56:51.529" v="402" actId="2696"/>
        <pc:sldMkLst>
          <pc:docMk/>
          <pc:sldMk cId="1033960271" sldId="301"/>
        </pc:sldMkLst>
      </pc:sldChg>
      <pc:sldChg chg="modSp mod">
        <pc:chgData name="Mai Xuan Trang" userId="f3c332be-9d36-4c2c-a25a-1b5a64c76b56" providerId="ADAL" clId="{275D169B-9A0F-1745-8772-4E82236A7863}" dt="2023-08-08T17:29:12.533" v="1938" actId="1076"/>
        <pc:sldMkLst>
          <pc:docMk/>
          <pc:sldMk cId="1876972971" sldId="302"/>
        </pc:sldMkLst>
        <pc:spChg chg="mod">
          <ac:chgData name="Mai Xuan Trang" userId="f3c332be-9d36-4c2c-a25a-1b5a64c76b56" providerId="ADAL" clId="{275D169B-9A0F-1745-8772-4E82236A7863}" dt="2023-08-08T17:29:12.533" v="1938" actId="1076"/>
          <ac:spMkLst>
            <pc:docMk/>
            <pc:sldMk cId="1876972971" sldId="302"/>
            <ac:spMk id="2" creationId="{CB54D7BB-FEB7-B14F-B7BD-5CD92B600E99}"/>
          </ac:spMkLst>
        </pc:spChg>
      </pc:sldChg>
      <pc:sldChg chg="del">
        <pc:chgData name="Mai Xuan Trang" userId="f3c332be-9d36-4c2c-a25a-1b5a64c76b56" providerId="ADAL" clId="{275D169B-9A0F-1745-8772-4E82236A7863}" dt="2023-08-08T13:56:43.331" v="400" actId="2696"/>
        <pc:sldMkLst>
          <pc:docMk/>
          <pc:sldMk cId="1687616260" sldId="304"/>
        </pc:sldMkLst>
      </pc:sldChg>
      <pc:sldChg chg="del">
        <pc:chgData name="Mai Xuan Trang" userId="f3c332be-9d36-4c2c-a25a-1b5a64c76b56" providerId="ADAL" clId="{275D169B-9A0F-1745-8772-4E82236A7863}" dt="2023-08-08T16:55:52.585" v="1606" actId="2696"/>
        <pc:sldMkLst>
          <pc:docMk/>
          <pc:sldMk cId="3227132102" sldId="305"/>
        </pc:sldMkLst>
      </pc:sldChg>
      <pc:sldChg chg="modSp mod">
        <pc:chgData name="Mai Xuan Trang" userId="f3c332be-9d36-4c2c-a25a-1b5a64c76b56" providerId="ADAL" clId="{275D169B-9A0F-1745-8772-4E82236A7863}" dt="2023-08-08T04:29:45.607" v="396" actId="1035"/>
        <pc:sldMkLst>
          <pc:docMk/>
          <pc:sldMk cId="2995186404" sldId="410"/>
        </pc:sldMkLst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9" creationId="{00000000-0000-0000-0000-000000000000}"/>
          </ac:spMkLst>
        </pc:spChg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14" creationId="{00000000-0000-0000-0000-000000000000}"/>
          </ac:spMkLst>
        </pc:spChg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15" creationId="{00000000-0000-0000-0000-000000000000}"/>
          </ac:spMkLst>
        </pc:spChg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19" creationId="{00000000-0000-0000-0000-000000000000}"/>
          </ac:spMkLst>
        </pc:spChg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20" creationId="{00000000-0000-0000-0000-000000000000}"/>
          </ac:spMkLst>
        </pc:spChg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29" creationId="{00000000-0000-0000-0000-000000000000}"/>
          </ac:spMkLst>
        </pc:spChg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30" creationId="{00000000-0000-0000-0000-000000000000}"/>
          </ac:spMkLst>
        </pc:spChg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34" creationId="{00000000-0000-0000-0000-000000000000}"/>
          </ac:spMkLst>
        </pc:spChg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36" creationId="{1F17E50E-B8A0-47F2-827B-5B58BC24DB8F}"/>
          </ac:spMkLst>
        </pc:spChg>
        <pc:spChg chg="mod">
          <ac:chgData name="Mai Xuan Trang" userId="f3c332be-9d36-4c2c-a25a-1b5a64c76b56" providerId="ADAL" clId="{275D169B-9A0F-1745-8772-4E82236A7863}" dt="2023-08-08T04:29:45.607" v="396" actId="1035"/>
          <ac:spMkLst>
            <pc:docMk/>
            <pc:sldMk cId="2995186404" sldId="410"/>
            <ac:spMk id="47" creationId="{B3B25E34-8ABE-4D0C-9A57-89485104BAD1}"/>
          </ac:spMkLst>
        </pc:spChg>
        <pc:grpChg chg="mod">
          <ac:chgData name="Mai Xuan Trang" userId="f3c332be-9d36-4c2c-a25a-1b5a64c76b56" providerId="ADAL" clId="{275D169B-9A0F-1745-8772-4E82236A7863}" dt="2023-08-08T04:29:45.607" v="396" actId="1035"/>
          <ac:grpSpMkLst>
            <pc:docMk/>
            <pc:sldMk cId="2995186404" sldId="410"/>
            <ac:grpSpMk id="8" creationId="{00000000-0000-0000-0000-000000000000}"/>
          </ac:grpSpMkLst>
        </pc:grpChg>
        <pc:grpChg chg="mod">
          <ac:chgData name="Mai Xuan Trang" userId="f3c332be-9d36-4c2c-a25a-1b5a64c76b56" providerId="ADAL" clId="{275D169B-9A0F-1745-8772-4E82236A7863}" dt="2023-08-08T04:29:45.607" v="396" actId="1035"/>
          <ac:grpSpMkLst>
            <pc:docMk/>
            <pc:sldMk cId="2995186404" sldId="410"/>
            <ac:grpSpMk id="11" creationId="{00000000-0000-0000-0000-000000000000}"/>
          </ac:grpSpMkLst>
        </pc:grpChg>
        <pc:grpChg chg="mod">
          <ac:chgData name="Mai Xuan Trang" userId="f3c332be-9d36-4c2c-a25a-1b5a64c76b56" providerId="ADAL" clId="{275D169B-9A0F-1745-8772-4E82236A7863}" dt="2023-08-08T04:29:45.607" v="396" actId="1035"/>
          <ac:grpSpMkLst>
            <pc:docMk/>
            <pc:sldMk cId="2995186404" sldId="410"/>
            <ac:grpSpMk id="16" creationId="{00000000-0000-0000-0000-000000000000}"/>
          </ac:grpSpMkLst>
        </pc:grpChg>
        <pc:grpChg chg="mod">
          <ac:chgData name="Mai Xuan Trang" userId="f3c332be-9d36-4c2c-a25a-1b5a64c76b56" providerId="ADAL" clId="{275D169B-9A0F-1745-8772-4E82236A7863}" dt="2023-08-08T04:29:45.607" v="396" actId="1035"/>
          <ac:grpSpMkLst>
            <pc:docMk/>
            <pc:sldMk cId="2995186404" sldId="410"/>
            <ac:grpSpMk id="26" creationId="{00000000-0000-0000-0000-000000000000}"/>
          </ac:grpSpMkLst>
        </pc:grpChg>
        <pc:grpChg chg="mod">
          <ac:chgData name="Mai Xuan Trang" userId="f3c332be-9d36-4c2c-a25a-1b5a64c76b56" providerId="ADAL" clId="{275D169B-9A0F-1745-8772-4E82236A7863}" dt="2023-08-08T04:29:45.607" v="396" actId="1035"/>
          <ac:grpSpMkLst>
            <pc:docMk/>
            <pc:sldMk cId="2995186404" sldId="410"/>
            <ac:grpSpMk id="31" creationId="{00000000-0000-0000-0000-000000000000}"/>
          </ac:grpSpMkLst>
        </pc:grpChg>
        <pc:cxnChg chg="mod">
          <ac:chgData name="Mai Xuan Trang" userId="f3c332be-9d36-4c2c-a25a-1b5a64c76b56" providerId="ADAL" clId="{275D169B-9A0F-1745-8772-4E82236A7863}" dt="2023-08-08T04:29:45.607" v="396" actId="1035"/>
          <ac:cxnSpMkLst>
            <pc:docMk/>
            <pc:sldMk cId="2995186404" sldId="410"/>
            <ac:cxnSpMk id="38" creationId="{00000000-0000-0000-0000-000000000000}"/>
          </ac:cxnSpMkLst>
        </pc:cxnChg>
        <pc:cxnChg chg="mod">
          <ac:chgData name="Mai Xuan Trang" userId="f3c332be-9d36-4c2c-a25a-1b5a64c76b56" providerId="ADAL" clId="{275D169B-9A0F-1745-8772-4E82236A7863}" dt="2023-08-08T04:29:45.607" v="396" actId="1035"/>
          <ac:cxnSpMkLst>
            <pc:docMk/>
            <pc:sldMk cId="2995186404" sldId="410"/>
            <ac:cxnSpMk id="39" creationId="{00000000-0000-0000-0000-000000000000}"/>
          </ac:cxnSpMkLst>
        </pc:cxnChg>
        <pc:cxnChg chg="mod">
          <ac:chgData name="Mai Xuan Trang" userId="f3c332be-9d36-4c2c-a25a-1b5a64c76b56" providerId="ADAL" clId="{275D169B-9A0F-1745-8772-4E82236A7863}" dt="2023-08-08T04:29:45.607" v="396" actId="1035"/>
          <ac:cxnSpMkLst>
            <pc:docMk/>
            <pc:sldMk cId="2995186404" sldId="410"/>
            <ac:cxnSpMk id="40" creationId="{00000000-0000-0000-0000-000000000000}"/>
          </ac:cxnSpMkLst>
        </pc:cxnChg>
        <pc:cxnChg chg="mod">
          <ac:chgData name="Mai Xuan Trang" userId="f3c332be-9d36-4c2c-a25a-1b5a64c76b56" providerId="ADAL" clId="{275D169B-9A0F-1745-8772-4E82236A7863}" dt="2023-08-08T04:29:45.607" v="396" actId="1035"/>
          <ac:cxnSpMkLst>
            <pc:docMk/>
            <pc:sldMk cId="2995186404" sldId="410"/>
            <ac:cxnSpMk id="41" creationId="{00000000-0000-0000-0000-000000000000}"/>
          </ac:cxnSpMkLst>
        </pc:cxnChg>
        <pc:cxnChg chg="mod">
          <ac:chgData name="Mai Xuan Trang" userId="f3c332be-9d36-4c2c-a25a-1b5a64c76b56" providerId="ADAL" clId="{275D169B-9A0F-1745-8772-4E82236A7863}" dt="2023-08-08T04:29:45.607" v="396" actId="1035"/>
          <ac:cxnSpMkLst>
            <pc:docMk/>
            <pc:sldMk cId="2995186404" sldId="410"/>
            <ac:cxnSpMk id="42" creationId="{00000000-0000-0000-0000-000000000000}"/>
          </ac:cxnSpMkLst>
        </pc:cxnChg>
      </pc:sldChg>
      <pc:sldChg chg="del">
        <pc:chgData name="Mai Xuan Trang" userId="f3c332be-9d36-4c2c-a25a-1b5a64c76b56" providerId="ADAL" clId="{275D169B-9A0F-1745-8772-4E82236A7863}" dt="2023-08-08T04:24:02.730" v="0" actId="2696"/>
        <pc:sldMkLst>
          <pc:docMk/>
          <pc:sldMk cId="2749469313" sldId="425"/>
        </pc:sldMkLst>
      </pc:sldChg>
      <pc:sldChg chg="del">
        <pc:chgData name="Mai Xuan Trang" userId="f3c332be-9d36-4c2c-a25a-1b5a64c76b56" providerId="ADAL" clId="{275D169B-9A0F-1745-8772-4E82236A7863}" dt="2023-08-08T04:24:05.070" v="1" actId="2696"/>
        <pc:sldMkLst>
          <pc:docMk/>
          <pc:sldMk cId="4027715601" sldId="427"/>
        </pc:sldMkLst>
      </pc:sldChg>
      <pc:sldChg chg="modSp mod">
        <pc:chgData name="Mai Xuan Trang" userId="f3c332be-9d36-4c2c-a25a-1b5a64c76b56" providerId="ADAL" clId="{275D169B-9A0F-1745-8772-4E82236A7863}" dt="2023-08-08T14:59:35.934" v="1363" actId="255"/>
        <pc:sldMkLst>
          <pc:docMk/>
          <pc:sldMk cId="456582672" sldId="428"/>
        </pc:sldMkLst>
        <pc:spChg chg="mod">
          <ac:chgData name="Mai Xuan Trang" userId="f3c332be-9d36-4c2c-a25a-1b5a64c76b56" providerId="ADAL" clId="{275D169B-9A0F-1745-8772-4E82236A7863}" dt="2023-08-08T14:59:23.003" v="1361" actId="2711"/>
          <ac:spMkLst>
            <pc:docMk/>
            <pc:sldMk cId="456582672" sldId="428"/>
            <ac:spMk id="2" creationId="{822EDCC7-833C-1B46-A9DB-AEC928BC083D}"/>
          </ac:spMkLst>
        </pc:spChg>
        <pc:spChg chg="mod">
          <ac:chgData name="Mai Xuan Trang" userId="f3c332be-9d36-4c2c-a25a-1b5a64c76b56" providerId="ADAL" clId="{275D169B-9A0F-1745-8772-4E82236A7863}" dt="2023-08-08T14:59:27.927" v="1362" actId="255"/>
          <ac:spMkLst>
            <pc:docMk/>
            <pc:sldMk cId="456582672" sldId="428"/>
            <ac:spMk id="6" creationId="{963662B6-1B3F-3D43-82B4-038976BF0367}"/>
          </ac:spMkLst>
        </pc:spChg>
        <pc:spChg chg="mod">
          <ac:chgData name="Mai Xuan Trang" userId="f3c332be-9d36-4c2c-a25a-1b5a64c76b56" providerId="ADAL" clId="{275D169B-9A0F-1745-8772-4E82236A7863}" dt="2023-08-08T14:59:35.934" v="1363" actId="255"/>
          <ac:spMkLst>
            <pc:docMk/>
            <pc:sldMk cId="456582672" sldId="428"/>
            <ac:spMk id="7" creationId="{A7D40D5D-1713-7B40-B380-62C8FA2F31C4}"/>
          </ac:spMkLst>
        </pc:spChg>
      </pc:sldChg>
      <pc:sldChg chg="modSp add del mod">
        <pc:chgData name="Mai Xuan Trang" userId="f3c332be-9d36-4c2c-a25a-1b5a64c76b56" providerId="ADAL" clId="{275D169B-9A0F-1745-8772-4E82236A7863}" dt="2023-08-08T17:27:11.772" v="1902" actId="2696"/>
        <pc:sldMkLst>
          <pc:docMk/>
          <pc:sldMk cId="932786414" sldId="429"/>
        </pc:sldMkLst>
        <pc:spChg chg="mod">
          <ac:chgData name="Mai Xuan Trang" userId="f3c332be-9d36-4c2c-a25a-1b5a64c76b56" providerId="ADAL" clId="{275D169B-9A0F-1745-8772-4E82236A7863}" dt="2023-08-08T13:54:13.285" v="399" actId="20577"/>
          <ac:spMkLst>
            <pc:docMk/>
            <pc:sldMk cId="932786414" sldId="429"/>
            <ac:spMk id="6" creationId="{2F2930C1-F4E6-6146-9ACC-55842C1ACC97}"/>
          </ac:spMkLst>
        </pc:spChg>
      </pc:sldChg>
      <pc:sldChg chg="modSp add mod">
        <pc:chgData name="Mai Xuan Trang" userId="f3c332be-9d36-4c2c-a25a-1b5a64c76b56" providerId="ADAL" clId="{275D169B-9A0F-1745-8772-4E82236A7863}" dt="2023-08-08T14:04:25.962" v="514" actId="20577"/>
        <pc:sldMkLst>
          <pc:docMk/>
          <pc:sldMk cId="2724904428" sldId="430"/>
        </pc:sldMkLst>
        <pc:spChg chg="mod">
          <ac:chgData name="Mai Xuan Trang" userId="f3c332be-9d36-4c2c-a25a-1b5a64c76b56" providerId="ADAL" clId="{275D169B-9A0F-1745-8772-4E82236A7863}" dt="2023-08-08T13:57:39.385" v="450" actId="20577"/>
          <ac:spMkLst>
            <pc:docMk/>
            <pc:sldMk cId="2724904428" sldId="430"/>
            <ac:spMk id="5" creationId="{365B20E5-B84D-A947-80AE-6968A665D0C9}"/>
          </ac:spMkLst>
        </pc:spChg>
        <pc:spChg chg="mod">
          <ac:chgData name="Mai Xuan Trang" userId="f3c332be-9d36-4c2c-a25a-1b5a64c76b56" providerId="ADAL" clId="{275D169B-9A0F-1745-8772-4E82236A7863}" dt="2023-08-08T14:04:25.962" v="514" actId="20577"/>
          <ac:spMkLst>
            <pc:docMk/>
            <pc:sldMk cId="2724904428" sldId="430"/>
            <ac:spMk id="6" creationId="{2F2930C1-F4E6-6146-9ACC-55842C1ACC97}"/>
          </ac:spMkLst>
        </pc:spChg>
      </pc:sldChg>
      <pc:sldChg chg="addSp modSp add mod">
        <pc:chgData name="Mai Xuan Trang" userId="f3c332be-9d36-4c2c-a25a-1b5a64c76b56" providerId="ADAL" clId="{275D169B-9A0F-1745-8772-4E82236A7863}" dt="2023-08-08T18:26:43.413" v="1960" actId="2711"/>
        <pc:sldMkLst>
          <pc:docMk/>
          <pc:sldMk cId="3576457325" sldId="431"/>
        </pc:sldMkLst>
        <pc:spChg chg="mod">
          <ac:chgData name="Mai Xuan Trang" userId="f3c332be-9d36-4c2c-a25a-1b5a64c76b56" providerId="ADAL" clId="{275D169B-9A0F-1745-8772-4E82236A7863}" dt="2023-08-08T14:08:30.768" v="592" actId="20577"/>
          <ac:spMkLst>
            <pc:docMk/>
            <pc:sldMk cId="3576457325" sldId="431"/>
            <ac:spMk id="5" creationId="{365B20E5-B84D-A947-80AE-6968A665D0C9}"/>
          </ac:spMkLst>
        </pc:spChg>
        <pc:spChg chg="mod">
          <ac:chgData name="Mai Xuan Trang" userId="f3c332be-9d36-4c2c-a25a-1b5a64c76b56" providerId="ADAL" clId="{275D169B-9A0F-1745-8772-4E82236A7863}" dt="2023-08-08T14:18:24.559" v="767" actId="1036"/>
          <ac:spMkLst>
            <pc:docMk/>
            <pc:sldMk cId="3576457325" sldId="431"/>
            <ac:spMk id="6" creationId="{2F2930C1-F4E6-6146-9ACC-55842C1ACC97}"/>
          </ac:spMkLst>
        </pc:spChg>
        <pc:graphicFrameChg chg="add mod modGraphic">
          <ac:chgData name="Mai Xuan Trang" userId="f3c332be-9d36-4c2c-a25a-1b5a64c76b56" providerId="ADAL" clId="{275D169B-9A0F-1745-8772-4E82236A7863}" dt="2023-08-08T18:26:43.413" v="1960" actId="2711"/>
          <ac:graphicFrameMkLst>
            <pc:docMk/>
            <pc:sldMk cId="3576457325" sldId="431"/>
            <ac:graphicFrameMk id="7" creationId="{9EE95132-3947-5544-8A4B-A1BDA3FB1E5B}"/>
          </ac:graphicFrameMkLst>
        </pc:graphicFrameChg>
      </pc:sldChg>
      <pc:sldChg chg="addSp delSp modSp add mod">
        <pc:chgData name="Mai Xuan Trang" userId="f3c332be-9d36-4c2c-a25a-1b5a64c76b56" providerId="ADAL" clId="{275D169B-9A0F-1745-8772-4E82236A7863}" dt="2023-08-08T18:27:15.949" v="1966"/>
        <pc:sldMkLst>
          <pc:docMk/>
          <pc:sldMk cId="166584026" sldId="432"/>
        </pc:sldMkLst>
        <pc:spChg chg="mod">
          <ac:chgData name="Mai Xuan Trang" userId="f3c332be-9d36-4c2c-a25a-1b5a64c76b56" providerId="ADAL" clId="{275D169B-9A0F-1745-8772-4E82236A7863}" dt="2023-08-08T18:27:02.292" v="1962"/>
          <ac:spMkLst>
            <pc:docMk/>
            <pc:sldMk cId="166584026" sldId="432"/>
            <ac:spMk id="5" creationId="{365B20E5-B84D-A947-80AE-6968A665D0C9}"/>
          </ac:spMkLst>
        </pc:spChg>
        <pc:spChg chg="mod">
          <ac:chgData name="Mai Xuan Trang" userId="f3c332be-9d36-4c2c-a25a-1b5a64c76b56" providerId="ADAL" clId="{275D169B-9A0F-1745-8772-4E82236A7863}" dt="2023-08-08T18:27:15.949" v="1966"/>
          <ac:spMkLst>
            <pc:docMk/>
            <pc:sldMk cId="166584026" sldId="432"/>
            <ac:spMk id="6" creationId="{2F2930C1-F4E6-6146-9ACC-55842C1ACC97}"/>
          </ac:spMkLst>
        </pc:spChg>
        <pc:graphicFrameChg chg="del">
          <ac:chgData name="Mai Xuan Trang" userId="f3c332be-9d36-4c2c-a25a-1b5a64c76b56" providerId="ADAL" clId="{275D169B-9A0F-1745-8772-4E82236A7863}" dt="2023-08-08T14:18:38.871" v="782" actId="478"/>
          <ac:graphicFrameMkLst>
            <pc:docMk/>
            <pc:sldMk cId="166584026" sldId="432"/>
            <ac:graphicFrameMk id="7" creationId="{9EE95132-3947-5544-8A4B-A1BDA3FB1E5B}"/>
          </ac:graphicFrameMkLst>
        </pc:graphicFrameChg>
        <pc:picChg chg="add mod">
          <ac:chgData name="Mai Xuan Trang" userId="f3c332be-9d36-4c2c-a25a-1b5a64c76b56" providerId="ADAL" clId="{275D169B-9A0F-1745-8772-4E82236A7863}" dt="2023-08-08T14:24:26.160" v="1152" actId="1035"/>
          <ac:picMkLst>
            <pc:docMk/>
            <pc:sldMk cId="166584026" sldId="432"/>
            <ac:picMk id="8" creationId="{519AA4C3-C13E-3443-BFC1-71EC09269FFE}"/>
          </ac:picMkLst>
        </pc:picChg>
      </pc:sldChg>
      <pc:sldChg chg="addSp delSp modSp add mod">
        <pc:chgData name="Mai Xuan Trang" userId="f3c332be-9d36-4c2c-a25a-1b5a64c76b56" providerId="ADAL" clId="{275D169B-9A0F-1745-8772-4E82236A7863}" dt="2023-08-08T16:10:34.179" v="1376" actId="255"/>
        <pc:sldMkLst>
          <pc:docMk/>
          <pc:sldMk cId="1543133241" sldId="433"/>
        </pc:sldMkLst>
        <pc:spChg chg="mod">
          <ac:chgData name="Mai Xuan Trang" userId="f3c332be-9d36-4c2c-a25a-1b5a64c76b56" providerId="ADAL" clId="{275D169B-9A0F-1745-8772-4E82236A7863}" dt="2023-08-08T14:29:39.199" v="1246" actId="1035"/>
          <ac:spMkLst>
            <pc:docMk/>
            <pc:sldMk cId="1543133241" sldId="433"/>
            <ac:spMk id="6" creationId="{2F2930C1-F4E6-6146-9ACC-55842C1ACC97}"/>
          </ac:spMkLst>
        </pc:spChg>
        <pc:graphicFrameChg chg="del">
          <ac:chgData name="Mai Xuan Trang" userId="f3c332be-9d36-4c2c-a25a-1b5a64c76b56" providerId="ADAL" clId="{275D169B-9A0F-1745-8772-4E82236A7863}" dt="2023-08-08T14:24:37.818" v="1153" actId="478"/>
          <ac:graphicFrameMkLst>
            <pc:docMk/>
            <pc:sldMk cId="1543133241" sldId="433"/>
            <ac:graphicFrameMk id="7" creationId="{9EE95132-3947-5544-8A4B-A1BDA3FB1E5B}"/>
          </ac:graphicFrameMkLst>
        </pc:graphicFrameChg>
        <pc:graphicFrameChg chg="add mod modGraphic">
          <ac:chgData name="Mai Xuan Trang" userId="f3c332be-9d36-4c2c-a25a-1b5a64c76b56" providerId="ADAL" clId="{275D169B-9A0F-1745-8772-4E82236A7863}" dt="2023-08-08T16:10:34.179" v="1376" actId="255"/>
          <ac:graphicFrameMkLst>
            <pc:docMk/>
            <pc:sldMk cId="1543133241" sldId="433"/>
            <ac:graphicFrameMk id="8" creationId="{4C660E92-B391-D84B-A9D6-A1D2D7F91619}"/>
          </ac:graphicFrameMkLst>
        </pc:graphicFrameChg>
      </pc:sldChg>
      <pc:sldChg chg="addSp delSp modSp add mod">
        <pc:chgData name="Mai Xuan Trang" userId="f3c332be-9d36-4c2c-a25a-1b5a64c76b56" providerId="ADAL" clId="{275D169B-9A0F-1745-8772-4E82236A7863}" dt="2023-08-08T18:27:50.147" v="1971" actId="20577"/>
        <pc:sldMkLst>
          <pc:docMk/>
          <pc:sldMk cId="3097134120" sldId="434"/>
        </pc:sldMkLst>
        <pc:spChg chg="mod">
          <ac:chgData name="Mai Xuan Trang" userId="f3c332be-9d36-4c2c-a25a-1b5a64c76b56" providerId="ADAL" clId="{275D169B-9A0F-1745-8772-4E82236A7863}" dt="2023-08-08T18:27:50.147" v="1971" actId="20577"/>
          <ac:spMkLst>
            <pc:docMk/>
            <pc:sldMk cId="3097134120" sldId="434"/>
            <ac:spMk id="5" creationId="{365B20E5-B84D-A947-80AE-6968A665D0C9}"/>
          </ac:spMkLst>
        </pc:spChg>
        <pc:spChg chg="del">
          <ac:chgData name="Mai Xuan Trang" userId="f3c332be-9d36-4c2c-a25a-1b5a64c76b56" providerId="ADAL" clId="{275D169B-9A0F-1745-8772-4E82236A7863}" dt="2023-08-08T14:41:57.088" v="1277" actId="478"/>
          <ac:spMkLst>
            <pc:docMk/>
            <pc:sldMk cId="3097134120" sldId="434"/>
            <ac:spMk id="6" creationId="{2F2930C1-F4E6-6146-9ACC-55842C1ACC97}"/>
          </ac:spMkLst>
        </pc:spChg>
        <pc:spChg chg="add del mod">
          <ac:chgData name="Mai Xuan Trang" userId="f3c332be-9d36-4c2c-a25a-1b5a64c76b56" providerId="ADAL" clId="{275D169B-9A0F-1745-8772-4E82236A7863}" dt="2023-08-08T14:42:00.063" v="1278" actId="478"/>
          <ac:spMkLst>
            <pc:docMk/>
            <pc:sldMk cId="3097134120" sldId="434"/>
            <ac:spMk id="10" creationId="{DD7A23F8-6BED-7C45-AB02-9E20B4509866}"/>
          </ac:spMkLst>
        </pc:spChg>
        <pc:spChg chg="add del mod">
          <ac:chgData name="Mai Xuan Trang" userId="f3c332be-9d36-4c2c-a25a-1b5a64c76b56" providerId="ADAL" clId="{275D169B-9A0F-1745-8772-4E82236A7863}" dt="2023-08-08T16:13:29.168" v="1408" actId="478"/>
          <ac:spMkLst>
            <pc:docMk/>
            <pc:sldMk cId="3097134120" sldId="434"/>
            <ac:spMk id="16" creationId="{569E663A-7299-9540-9747-989A1C8588CE}"/>
          </ac:spMkLst>
        </pc:spChg>
        <pc:spChg chg="add mod">
          <ac:chgData name="Mai Xuan Trang" userId="f3c332be-9d36-4c2c-a25a-1b5a64c76b56" providerId="ADAL" clId="{275D169B-9A0F-1745-8772-4E82236A7863}" dt="2023-08-08T16:16:52.328" v="1522" actId="164"/>
          <ac:spMkLst>
            <pc:docMk/>
            <pc:sldMk cId="3097134120" sldId="434"/>
            <ac:spMk id="17" creationId="{248FB5F1-E328-ED43-90C4-1F57098CFB2E}"/>
          </ac:spMkLst>
        </pc:spChg>
        <pc:spChg chg="add mod">
          <ac:chgData name="Mai Xuan Trang" userId="f3c332be-9d36-4c2c-a25a-1b5a64c76b56" providerId="ADAL" clId="{275D169B-9A0F-1745-8772-4E82236A7863}" dt="2023-08-08T16:16:52.328" v="1522" actId="164"/>
          <ac:spMkLst>
            <pc:docMk/>
            <pc:sldMk cId="3097134120" sldId="434"/>
            <ac:spMk id="18" creationId="{49511D69-7BE9-4E4F-A3B7-168B7EF5935F}"/>
          </ac:spMkLst>
        </pc:spChg>
        <pc:spChg chg="add mod">
          <ac:chgData name="Mai Xuan Trang" userId="f3c332be-9d36-4c2c-a25a-1b5a64c76b56" providerId="ADAL" clId="{275D169B-9A0F-1745-8772-4E82236A7863}" dt="2023-08-08T16:16:52.328" v="1522" actId="164"/>
          <ac:spMkLst>
            <pc:docMk/>
            <pc:sldMk cId="3097134120" sldId="434"/>
            <ac:spMk id="19" creationId="{A2E42F38-4390-F643-A0A9-972A214DE3D1}"/>
          </ac:spMkLst>
        </pc:spChg>
        <pc:spChg chg="add mod">
          <ac:chgData name="Mai Xuan Trang" userId="f3c332be-9d36-4c2c-a25a-1b5a64c76b56" providerId="ADAL" clId="{275D169B-9A0F-1745-8772-4E82236A7863}" dt="2023-08-08T16:16:52.328" v="1522" actId="164"/>
          <ac:spMkLst>
            <pc:docMk/>
            <pc:sldMk cId="3097134120" sldId="434"/>
            <ac:spMk id="20" creationId="{3DBC3907-E137-1E49-9123-B70BEFF71C4E}"/>
          </ac:spMkLst>
        </pc:spChg>
        <pc:grpChg chg="add mod">
          <ac:chgData name="Mai Xuan Trang" userId="f3c332be-9d36-4c2c-a25a-1b5a64c76b56" providerId="ADAL" clId="{275D169B-9A0F-1745-8772-4E82236A7863}" dt="2023-08-08T16:33:43.155" v="1556" actId="1035"/>
          <ac:grpSpMkLst>
            <pc:docMk/>
            <pc:sldMk cId="3097134120" sldId="434"/>
            <ac:grpSpMk id="21" creationId="{B76A74CC-6B81-2548-9B05-5AB73B5CB91D}"/>
          </ac:grpSpMkLst>
        </pc:grpChg>
        <pc:graphicFrameChg chg="add del mod modGraphic">
          <ac:chgData name="Mai Xuan Trang" userId="f3c332be-9d36-4c2c-a25a-1b5a64c76b56" providerId="ADAL" clId="{275D169B-9A0F-1745-8772-4E82236A7863}" dt="2023-08-08T14:47:16.731" v="1281" actId="478"/>
          <ac:graphicFrameMkLst>
            <pc:docMk/>
            <pc:sldMk cId="3097134120" sldId="434"/>
            <ac:graphicFrameMk id="7" creationId="{E2FBCD29-4E88-4841-B687-EC83F18180AF}"/>
          </ac:graphicFrameMkLst>
        </pc:graphicFrameChg>
        <pc:graphicFrameChg chg="add del mod">
          <ac:chgData name="Mai Xuan Trang" userId="f3c332be-9d36-4c2c-a25a-1b5a64c76b56" providerId="ADAL" clId="{275D169B-9A0F-1745-8772-4E82236A7863}" dt="2023-08-08T14:54:49.672" v="1306" actId="478"/>
          <ac:graphicFrameMkLst>
            <pc:docMk/>
            <pc:sldMk cId="3097134120" sldId="434"/>
            <ac:graphicFrameMk id="14" creationId="{B18DE613-68AE-9A4E-A503-6DA33AF7A49A}"/>
          </ac:graphicFrameMkLst>
        </pc:graphicFrameChg>
        <pc:picChg chg="del">
          <ac:chgData name="Mai Xuan Trang" userId="f3c332be-9d36-4c2c-a25a-1b5a64c76b56" providerId="ADAL" clId="{275D169B-9A0F-1745-8772-4E82236A7863}" dt="2023-08-08T14:41:51.112" v="1275" actId="478"/>
          <ac:picMkLst>
            <pc:docMk/>
            <pc:sldMk cId="3097134120" sldId="434"/>
            <ac:picMk id="8" creationId="{519AA4C3-C13E-3443-BFC1-71EC09269FFE}"/>
          </ac:picMkLst>
        </pc:picChg>
        <pc:picChg chg="add del mod">
          <ac:chgData name="Mai Xuan Trang" userId="f3c332be-9d36-4c2c-a25a-1b5a64c76b56" providerId="ADAL" clId="{275D169B-9A0F-1745-8772-4E82236A7863}" dt="2023-08-08T14:49:14.451" v="1287" actId="478"/>
          <ac:picMkLst>
            <pc:docMk/>
            <pc:sldMk cId="3097134120" sldId="434"/>
            <ac:picMk id="11" creationId="{2B9F5B6D-21BF-CB4B-A71B-D0EEF2773887}"/>
          </ac:picMkLst>
        </pc:picChg>
        <pc:picChg chg="add del mod">
          <ac:chgData name="Mai Xuan Trang" userId="f3c332be-9d36-4c2c-a25a-1b5a64c76b56" providerId="ADAL" clId="{275D169B-9A0F-1745-8772-4E82236A7863}" dt="2023-08-08T16:33:25.720" v="1546" actId="478"/>
          <ac:picMkLst>
            <pc:docMk/>
            <pc:sldMk cId="3097134120" sldId="434"/>
            <ac:picMk id="12" creationId="{C07A456F-F91D-C14C-928E-5690BE811038}"/>
          </ac:picMkLst>
        </pc:picChg>
        <pc:picChg chg="add del mod">
          <ac:chgData name="Mai Xuan Trang" userId="f3c332be-9d36-4c2c-a25a-1b5a64c76b56" providerId="ADAL" clId="{275D169B-9A0F-1745-8772-4E82236A7863}" dt="2023-08-08T14:54:19.760" v="1304" actId="478"/>
          <ac:picMkLst>
            <pc:docMk/>
            <pc:sldMk cId="3097134120" sldId="434"/>
            <ac:picMk id="13" creationId="{030A4E9A-FC3F-354D-BCF8-57DA24A85132}"/>
          </ac:picMkLst>
        </pc:picChg>
        <pc:picChg chg="add del mod">
          <ac:chgData name="Mai Xuan Trang" userId="f3c332be-9d36-4c2c-a25a-1b5a64c76b56" providerId="ADAL" clId="{275D169B-9A0F-1745-8772-4E82236A7863}" dt="2023-08-08T16:15:18.950" v="1490" actId="478"/>
          <ac:picMkLst>
            <pc:docMk/>
            <pc:sldMk cId="3097134120" sldId="434"/>
            <ac:picMk id="15" creationId="{400E5621-FA1C-2A4F-84AD-E014772E0BA0}"/>
          </ac:picMkLst>
        </pc:picChg>
        <pc:picChg chg="add mod">
          <ac:chgData name="Mai Xuan Trang" userId="f3c332be-9d36-4c2c-a25a-1b5a64c76b56" providerId="ADAL" clId="{275D169B-9A0F-1745-8772-4E82236A7863}" dt="2023-08-08T16:33:39.916" v="1550" actId="1076"/>
          <ac:picMkLst>
            <pc:docMk/>
            <pc:sldMk cId="3097134120" sldId="434"/>
            <ac:picMk id="22" creationId="{9BD33800-CD2B-0A42-84FA-AADE6ADDFCC9}"/>
          </ac:picMkLst>
        </pc:picChg>
      </pc:sldChg>
      <pc:sldChg chg="addSp delSp modSp add mod">
        <pc:chgData name="Mai Xuan Trang" userId="f3c332be-9d36-4c2c-a25a-1b5a64c76b56" providerId="ADAL" clId="{275D169B-9A0F-1745-8772-4E82236A7863}" dt="2023-08-08T18:29:49.103" v="2007" actId="1038"/>
        <pc:sldMkLst>
          <pc:docMk/>
          <pc:sldMk cId="2359657759" sldId="435"/>
        </pc:sldMkLst>
        <pc:spChg chg="mod">
          <ac:chgData name="Mai Xuan Trang" userId="f3c332be-9d36-4c2c-a25a-1b5a64c76b56" providerId="ADAL" clId="{275D169B-9A0F-1745-8772-4E82236A7863}" dt="2023-08-08T16:52:40.742" v="1587" actId="20577"/>
          <ac:spMkLst>
            <pc:docMk/>
            <pc:sldMk cId="2359657759" sldId="435"/>
            <ac:spMk id="5" creationId="{365B20E5-B84D-A947-80AE-6968A665D0C9}"/>
          </ac:spMkLst>
        </pc:spChg>
        <pc:spChg chg="del">
          <ac:chgData name="Mai Xuan Trang" userId="f3c332be-9d36-4c2c-a25a-1b5a64c76b56" providerId="ADAL" clId="{275D169B-9A0F-1745-8772-4E82236A7863}" dt="2023-08-08T16:52:49.269" v="1589" actId="478"/>
          <ac:spMkLst>
            <pc:docMk/>
            <pc:sldMk cId="2359657759" sldId="435"/>
            <ac:spMk id="6" creationId="{2F2930C1-F4E6-6146-9ACC-55842C1ACC97}"/>
          </ac:spMkLst>
        </pc:spChg>
        <pc:spChg chg="add del mod">
          <ac:chgData name="Mai Xuan Trang" userId="f3c332be-9d36-4c2c-a25a-1b5a64c76b56" providerId="ADAL" clId="{275D169B-9A0F-1745-8772-4E82236A7863}" dt="2023-08-08T16:52:51.860" v="1590" actId="478"/>
          <ac:spMkLst>
            <pc:docMk/>
            <pc:sldMk cId="2359657759" sldId="435"/>
            <ac:spMk id="9" creationId="{B250894C-80AF-CE43-A392-8B72C23D7DC3}"/>
          </ac:spMkLst>
        </pc:spChg>
        <pc:graphicFrameChg chg="del">
          <ac:chgData name="Mai Xuan Trang" userId="f3c332be-9d36-4c2c-a25a-1b5a64c76b56" providerId="ADAL" clId="{275D169B-9A0F-1745-8772-4E82236A7863}" dt="2023-08-08T16:52:45.341" v="1588" actId="478"/>
          <ac:graphicFrameMkLst>
            <pc:docMk/>
            <pc:sldMk cId="2359657759" sldId="435"/>
            <ac:graphicFrameMk id="8" creationId="{4C660E92-B391-D84B-A9D6-A1D2D7F91619}"/>
          </ac:graphicFrameMkLst>
        </pc:graphicFrameChg>
        <pc:picChg chg="add del mod">
          <ac:chgData name="Mai Xuan Trang" userId="f3c332be-9d36-4c2c-a25a-1b5a64c76b56" providerId="ADAL" clId="{275D169B-9A0F-1745-8772-4E82236A7863}" dt="2023-08-08T18:29:35.312" v="1998" actId="478"/>
          <ac:picMkLst>
            <pc:docMk/>
            <pc:sldMk cId="2359657759" sldId="435"/>
            <ac:picMk id="6" creationId="{F0511CC2-E6DC-A94B-BC9C-448176E51B74}"/>
          </ac:picMkLst>
        </pc:picChg>
        <pc:picChg chg="add mod">
          <ac:chgData name="Mai Xuan Trang" userId="f3c332be-9d36-4c2c-a25a-1b5a64c76b56" providerId="ADAL" clId="{275D169B-9A0F-1745-8772-4E82236A7863}" dt="2023-08-08T18:29:49.103" v="2007" actId="1038"/>
          <ac:picMkLst>
            <pc:docMk/>
            <pc:sldMk cId="2359657759" sldId="435"/>
            <ac:picMk id="7" creationId="{7A1D3667-AC12-ED4F-8F72-C4CBEA58CB43}"/>
          </ac:picMkLst>
        </pc:picChg>
        <pc:picChg chg="add del mod">
          <ac:chgData name="Mai Xuan Trang" userId="f3c332be-9d36-4c2c-a25a-1b5a64c76b56" providerId="ADAL" clId="{275D169B-9A0F-1745-8772-4E82236A7863}" dt="2023-08-08T18:27:56.750" v="1972" actId="478"/>
          <ac:picMkLst>
            <pc:docMk/>
            <pc:sldMk cId="2359657759" sldId="435"/>
            <ac:picMk id="10" creationId="{94DB3B9D-939F-E342-A6C4-A977B0C259F8}"/>
          </ac:picMkLst>
        </pc:picChg>
      </pc:sldChg>
      <pc:sldChg chg="addSp delSp modSp add mod modAnim">
        <pc:chgData name="Mai Xuan Trang" userId="f3c332be-9d36-4c2c-a25a-1b5a64c76b56" providerId="ADAL" clId="{275D169B-9A0F-1745-8772-4E82236A7863}" dt="2023-08-09T11:12:22.392" v="3398" actId="27918"/>
        <pc:sldMkLst>
          <pc:docMk/>
          <pc:sldMk cId="4092909164" sldId="436"/>
        </pc:sldMkLst>
        <pc:spChg chg="mod">
          <ac:chgData name="Mai Xuan Trang" userId="f3c332be-9d36-4c2c-a25a-1b5a64c76b56" providerId="ADAL" clId="{275D169B-9A0F-1745-8772-4E82236A7863}" dt="2023-08-08T16:56:26.781" v="1626" actId="20577"/>
          <ac:spMkLst>
            <pc:docMk/>
            <pc:sldMk cId="4092909164" sldId="436"/>
            <ac:spMk id="5" creationId="{365B20E5-B84D-A947-80AE-6968A665D0C9}"/>
          </ac:spMkLst>
        </pc:spChg>
        <pc:spChg chg="mod">
          <ac:chgData name="Mai Xuan Trang" userId="f3c332be-9d36-4c2c-a25a-1b5a64c76b56" providerId="ADAL" clId="{275D169B-9A0F-1745-8772-4E82236A7863}" dt="2023-08-08T17:01:50.662" v="1730" actId="20577"/>
          <ac:spMkLst>
            <pc:docMk/>
            <pc:sldMk cId="4092909164" sldId="436"/>
            <ac:spMk id="6" creationId="{2F2930C1-F4E6-6146-9ACC-55842C1ACC97}"/>
          </ac:spMkLst>
        </pc:spChg>
        <pc:spChg chg="add mod">
          <ac:chgData name="Mai Xuan Trang" userId="f3c332be-9d36-4c2c-a25a-1b5a64c76b56" providerId="ADAL" clId="{275D169B-9A0F-1745-8772-4E82236A7863}" dt="2023-08-09T09:36:29.879" v="2233" actId="14100"/>
          <ac:spMkLst>
            <pc:docMk/>
            <pc:sldMk cId="4092909164" sldId="436"/>
            <ac:spMk id="8" creationId="{C301B5AC-37CD-804D-B7E6-6ADA47CD947F}"/>
          </ac:spMkLst>
        </pc:spChg>
        <pc:spChg chg="add mod">
          <ac:chgData name="Mai Xuan Trang" userId="f3c332be-9d36-4c2c-a25a-1b5a64c76b56" providerId="ADAL" clId="{275D169B-9A0F-1745-8772-4E82236A7863}" dt="2023-08-09T09:16:16.807" v="2149" actId="164"/>
          <ac:spMkLst>
            <pc:docMk/>
            <pc:sldMk cId="4092909164" sldId="436"/>
            <ac:spMk id="9" creationId="{2C1011C8-99C7-864A-987C-3D4D3DA77E53}"/>
          </ac:spMkLst>
        </pc:spChg>
        <pc:spChg chg="add mod">
          <ac:chgData name="Mai Xuan Trang" userId="f3c332be-9d36-4c2c-a25a-1b5a64c76b56" providerId="ADAL" clId="{275D169B-9A0F-1745-8772-4E82236A7863}" dt="2023-08-09T09:16:16.807" v="2149" actId="164"/>
          <ac:spMkLst>
            <pc:docMk/>
            <pc:sldMk cId="4092909164" sldId="436"/>
            <ac:spMk id="10" creationId="{B648F4A2-CF62-C846-B2CE-66F2DE2CC48C}"/>
          </ac:spMkLst>
        </pc:spChg>
        <pc:spChg chg="add mod">
          <ac:chgData name="Mai Xuan Trang" userId="f3c332be-9d36-4c2c-a25a-1b5a64c76b56" providerId="ADAL" clId="{275D169B-9A0F-1745-8772-4E82236A7863}" dt="2023-08-09T09:36:47.486" v="2238" actId="1036"/>
          <ac:spMkLst>
            <pc:docMk/>
            <pc:sldMk cId="4092909164" sldId="436"/>
            <ac:spMk id="12" creationId="{62BA2D1D-8CD4-B64E-B4D9-A0D02DB10D98}"/>
          </ac:spMkLst>
        </pc:spChg>
        <pc:grpChg chg="add mod">
          <ac:chgData name="Mai Xuan Trang" userId="f3c332be-9d36-4c2c-a25a-1b5a64c76b56" providerId="ADAL" clId="{275D169B-9A0F-1745-8772-4E82236A7863}" dt="2023-08-09T09:16:16.807" v="2149" actId="164"/>
          <ac:grpSpMkLst>
            <pc:docMk/>
            <pc:sldMk cId="4092909164" sldId="436"/>
            <ac:grpSpMk id="13" creationId="{4B9167A8-4BAD-ED4A-A12B-1ED2FE7093AD}"/>
          </ac:grpSpMkLst>
        </pc:grpChg>
        <pc:graphicFrameChg chg="add del mod">
          <ac:chgData name="Mai Xuan Trang" userId="f3c332be-9d36-4c2c-a25a-1b5a64c76b56" providerId="ADAL" clId="{275D169B-9A0F-1745-8772-4E82236A7863}" dt="2023-08-09T09:13:22.416" v="2061" actId="478"/>
          <ac:graphicFrameMkLst>
            <pc:docMk/>
            <pc:sldMk cId="4092909164" sldId="436"/>
            <ac:graphicFrameMk id="7" creationId="{8D30180C-CCA7-924F-813A-72DD21115A78}"/>
          </ac:graphicFrameMkLst>
        </pc:graphicFrameChg>
        <pc:graphicFrameChg chg="del">
          <ac:chgData name="Mai Xuan Trang" userId="f3c332be-9d36-4c2c-a25a-1b5a64c76b56" providerId="ADAL" clId="{275D169B-9A0F-1745-8772-4E82236A7863}" dt="2023-08-08T17:02:00.347" v="1731" actId="478"/>
          <ac:graphicFrameMkLst>
            <pc:docMk/>
            <pc:sldMk cId="4092909164" sldId="436"/>
            <ac:graphicFrameMk id="8" creationId="{4C660E92-B391-D84B-A9D6-A1D2D7F91619}"/>
          </ac:graphicFrameMkLst>
        </pc:graphicFrameChg>
        <pc:graphicFrameChg chg="add mod">
          <ac:chgData name="Mai Xuan Trang" userId="f3c332be-9d36-4c2c-a25a-1b5a64c76b56" providerId="ADAL" clId="{275D169B-9A0F-1745-8772-4E82236A7863}" dt="2023-08-09T09:37:01.898" v="2239"/>
          <ac:graphicFrameMkLst>
            <pc:docMk/>
            <pc:sldMk cId="4092909164" sldId="436"/>
            <ac:graphicFrameMk id="11" creationId="{8D30180C-CCA7-924F-813A-72DD21115A78}"/>
          </ac:graphicFrameMkLst>
        </pc:graphicFrameChg>
      </pc:sldChg>
      <pc:sldChg chg="add del">
        <pc:chgData name="Mai Xuan Trang" userId="f3c332be-9d36-4c2c-a25a-1b5a64c76b56" providerId="ADAL" clId="{275D169B-9A0F-1745-8772-4E82236A7863}" dt="2023-08-09T09:24:58.816" v="2228" actId="2696"/>
        <pc:sldMkLst>
          <pc:docMk/>
          <pc:sldMk cId="2305981426" sldId="437"/>
        </pc:sldMkLst>
      </pc:sldChg>
      <pc:sldChg chg="addSp delSp modSp add mod modAnim">
        <pc:chgData name="Mai Xuan Trang" userId="f3c332be-9d36-4c2c-a25a-1b5a64c76b56" providerId="ADAL" clId="{275D169B-9A0F-1745-8772-4E82236A7863}" dt="2023-08-09T11:08:34.728" v="3219" actId="27918"/>
        <pc:sldMkLst>
          <pc:docMk/>
          <pc:sldMk cId="2339953758" sldId="438"/>
        </pc:sldMkLst>
        <pc:spChg chg="mod">
          <ac:chgData name="Mai Xuan Trang" userId="f3c332be-9d36-4c2c-a25a-1b5a64c76b56" providerId="ADAL" clId="{275D169B-9A0F-1745-8772-4E82236A7863}" dt="2023-08-08T17:02:28.648" v="1757" actId="20577"/>
          <ac:spMkLst>
            <pc:docMk/>
            <pc:sldMk cId="2339953758" sldId="438"/>
            <ac:spMk id="6" creationId="{2F2930C1-F4E6-6146-9ACC-55842C1ACC97}"/>
          </ac:spMkLst>
        </pc:spChg>
        <pc:spChg chg="add mod">
          <ac:chgData name="Mai Xuan Trang" userId="f3c332be-9d36-4c2c-a25a-1b5a64c76b56" providerId="ADAL" clId="{275D169B-9A0F-1745-8772-4E82236A7863}" dt="2023-08-09T09:48:44.328" v="2296" actId="164"/>
          <ac:spMkLst>
            <pc:docMk/>
            <pc:sldMk cId="2339953758" sldId="438"/>
            <ac:spMk id="8" creationId="{48EF0F3F-1A8E-A847-9371-9C44AEE9E218}"/>
          </ac:spMkLst>
        </pc:spChg>
        <pc:spChg chg="add mod">
          <ac:chgData name="Mai Xuan Trang" userId="f3c332be-9d36-4c2c-a25a-1b5a64c76b56" providerId="ADAL" clId="{275D169B-9A0F-1745-8772-4E82236A7863}" dt="2023-08-09T09:48:44.328" v="2296" actId="164"/>
          <ac:spMkLst>
            <pc:docMk/>
            <pc:sldMk cId="2339953758" sldId="438"/>
            <ac:spMk id="9" creationId="{8E2E80C1-256E-DD4E-83F8-6014EF216773}"/>
          </ac:spMkLst>
        </pc:spChg>
        <pc:spChg chg="add mod">
          <ac:chgData name="Mai Xuan Trang" userId="f3c332be-9d36-4c2c-a25a-1b5a64c76b56" providerId="ADAL" clId="{275D169B-9A0F-1745-8772-4E82236A7863}" dt="2023-08-09T09:48:44.328" v="2296" actId="164"/>
          <ac:spMkLst>
            <pc:docMk/>
            <pc:sldMk cId="2339953758" sldId="438"/>
            <ac:spMk id="10" creationId="{516DCFC6-C34A-B940-AF1A-9A928326FF5C}"/>
          </ac:spMkLst>
        </pc:spChg>
        <pc:spChg chg="add mod">
          <ac:chgData name="Mai Xuan Trang" userId="f3c332be-9d36-4c2c-a25a-1b5a64c76b56" providerId="ADAL" clId="{275D169B-9A0F-1745-8772-4E82236A7863}" dt="2023-08-09T09:48:44.328" v="2296" actId="164"/>
          <ac:spMkLst>
            <pc:docMk/>
            <pc:sldMk cId="2339953758" sldId="438"/>
            <ac:spMk id="13" creationId="{363464DA-279B-7044-9207-0C66D9B91D79}"/>
          </ac:spMkLst>
        </pc:spChg>
        <pc:spChg chg="add mod">
          <ac:chgData name="Mai Xuan Trang" userId="f3c332be-9d36-4c2c-a25a-1b5a64c76b56" providerId="ADAL" clId="{275D169B-9A0F-1745-8772-4E82236A7863}" dt="2023-08-09T09:48:44.328" v="2296" actId="164"/>
          <ac:spMkLst>
            <pc:docMk/>
            <pc:sldMk cId="2339953758" sldId="438"/>
            <ac:spMk id="14" creationId="{D9420533-5841-3047-8907-A9010ED70877}"/>
          </ac:spMkLst>
        </pc:spChg>
        <pc:grpChg chg="add mod">
          <ac:chgData name="Mai Xuan Trang" userId="f3c332be-9d36-4c2c-a25a-1b5a64c76b56" providerId="ADAL" clId="{275D169B-9A0F-1745-8772-4E82236A7863}" dt="2023-08-09T09:48:44.328" v="2296" actId="164"/>
          <ac:grpSpMkLst>
            <pc:docMk/>
            <pc:sldMk cId="2339953758" sldId="438"/>
            <ac:grpSpMk id="15" creationId="{53215B8C-9492-604E-A6DB-3254EBF372A0}"/>
          </ac:grpSpMkLst>
        </pc:grpChg>
        <pc:graphicFrameChg chg="add del mod">
          <ac:chgData name="Mai Xuan Trang" userId="f3c332be-9d36-4c2c-a25a-1b5a64c76b56" providerId="ADAL" clId="{275D169B-9A0F-1745-8772-4E82236A7863}" dt="2023-08-09T09:46:11.296" v="2274" actId="21"/>
          <ac:graphicFrameMkLst>
            <pc:docMk/>
            <pc:sldMk cId="2339953758" sldId="438"/>
            <ac:graphicFrameMk id="7" creationId="{F2ED93F8-305B-1141-B749-54B06210C8A1}"/>
          </ac:graphicFrameMkLst>
        </pc:graphicFrameChg>
        <pc:graphicFrameChg chg="add del mod">
          <ac:chgData name="Mai Xuan Trang" userId="f3c332be-9d36-4c2c-a25a-1b5a64c76b56" providerId="ADAL" clId="{275D169B-9A0F-1745-8772-4E82236A7863}" dt="2023-08-09T09:47:14.709" v="2281" actId="21"/>
          <ac:graphicFrameMkLst>
            <pc:docMk/>
            <pc:sldMk cId="2339953758" sldId="438"/>
            <ac:graphicFrameMk id="11" creationId="{C9F11E90-2EA6-364E-8325-A152AAF14F62}"/>
          </ac:graphicFrameMkLst>
        </pc:graphicFrameChg>
        <pc:graphicFrameChg chg="add mod">
          <ac:chgData name="Mai Xuan Trang" userId="f3c332be-9d36-4c2c-a25a-1b5a64c76b56" providerId="ADAL" clId="{275D169B-9A0F-1745-8772-4E82236A7863}" dt="2023-08-09T10:32:42.902" v="2481" actId="20577"/>
          <ac:graphicFrameMkLst>
            <pc:docMk/>
            <pc:sldMk cId="2339953758" sldId="438"/>
            <ac:graphicFrameMk id="12" creationId="{B5F6F556-89E9-134D-9D02-7B92AB840CE0}"/>
          </ac:graphicFrameMkLst>
        </pc:graphicFrameChg>
      </pc:sldChg>
      <pc:sldChg chg="addSp modSp add mod ord">
        <pc:chgData name="Mai Xuan Trang" userId="f3c332be-9d36-4c2c-a25a-1b5a64c76b56" providerId="ADAL" clId="{275D169B-9A0F-1745-8772-4E82236A7863}" dt="2023-08-09T10:12:35.697" v="2368"/>
        <pc:sldMkLst>
          <pc:docMk/>
          <pc:sldMk cId="4233616353" sldId="439"/>
        </pc:sldMkLst>
        <pc:graphicFrameChg chg="add mod">
          <ac:chgData name="Mai Xuan Trang" userId="f3c332be-9d36-4c2c-a25a-1b5a64c76b56" providerId="ADAL" clId="{275D169B-9A0F-1745-8772-4E82236A7863}" dt="2023-08-09T10:12:35.697" v="2368"/>
          <ac:graphicFrameMkLst>
            <pc:docMk/>
            <pc:sldMk cId="4233616353" sldId="439"/>
            <ac:graphicFrameMk id="7" creationId="{3DD759C2-9AF4-E746-9152-59309531559D}"/>
          </ac:graphicFrameMkLst>
        </pc:graphicFrameChg>
      </pc:sldChg>
      <pc:sldChg chg="addSp modSp add mod">
        <pc:chgData name="Mai Xuan Trang" userId="f3c332be-9d36-4c2c-a25a-1b5a64c76b56" providerId="ADAL" clId="{275D169B-9A0F-1745-8772-4E82236A7863}" dt="2023-08-09T10:51:02.806" v="2650" actId="1035"/>
        <pc:sldMkLst>
          <pc:docMk/>
          <pc:sldMk cId="3360836473" sldId="440"/>
        </pc:sldMkLst>
        <pc:spChg chg="mod">
          <ac:chgData name="Mai Xuan Trang" userId="f3c332be-9d36-4c2c-a25a-1b5a64c76b56" providerId="ADAL" clId="{275D169B-9A0F-1745-8772-4E82236A7863}" dt="2023-08-09T09:57:54.297" v="2361" actId="20577"/>
          <ac:spMkLst>
            <pc:docMk/>
            <pc:sldMk cId="3360836473" sldId="440"/>
            <ac:spMk id="5" creationId="{365B20E5-B84D-A947-80AE-6968A665D0C9}"/>
          </ac:spMkLst>
        </pc:spChg>
        <pc:spChg chg="mod">
          <ac:chgData name="Mai Xuan Trang" userId="f3c332be-9d36-4c2c-a25a-1b5a64c76b56" providerId="ADAL" clId="{275D169B-9A0F-1745-8772-4E82236A7863}" dt="2023-08-09T10:50:31.468" v="2648" actId="20577"/>
          <ac:spMkLst>
            <pc:docMk/>
            <pc:sldMk cId="3360836473" sldId="440"/>
            <ac:spMk id="6" creationId="{2F2930C1-F4E6-6146-9ACC-55842C1ACC97}"/>
          </ac:spMkLst>
        </pc:spChg>
        <pc:picChg chg="add mod">
          <ac:chgData name="Mai Xuan Trang" userId="f3c332be-9d36-4c2c-a25a-1b5a64c76b56" providerId="ADAL" clId="{275D169B-9A0F-1745-8772-4E82236A7863}" dt="2023-08-09T10:51:02.806" v="2650" actId="1035"/>
          <ac:picMkLst>
            <pc:docMk/>
            <pc:sldMk cId="3360836473" sldId="440"/>
            <ac:picMk id="7" creationId="{85F32B79-8982-2F43-87DD-11313D28E570}"/>
          </ac:picMkLst>
        </pc:picChg>
      </pc:sldChg>
      <pc:sldChg chg="modSp add mod">
        <pc:chgData name="Mai Xuan Trang" userId="f3c332be-9d36-4c2c-a25a-1b5a64c76b56" providerId="ADAL" clId="{275D169B-9A0F-1745-8772-4E82236A7863}" dt="2023-08-09T11:11:11.164" v="3397" actId="207"/>
        <pc:sldMkLst>
          <pc:docMk/>
          <pc:sldMk cId="577125440" sldId="441"/>
        </pc:sldMkLst>
        <pc:spChg chg="mod">
          <ac:chgData name="Mai Xuan Trang" userId="f3c332be-9d36-4c2c-a25a-1b5a64c76b56" providerId="ADAL" clId="{275D169B-9A0F-1745-8772-4E82236A7863}" dt="2023-08-09T11:09:45.619" v="3329" actId="20577"/>
          <ac:spMkLst>
            <pc:docMk/>
            <pc:sldMk cId="577125440" sldId="441"/>
            <ac:spMk id="5" creationId="{365B20E5-B84D-A947-80AE-6968A665D0C9}"/>
          </ac:spMkLst>
        </pc:spChg>
        <pc:spChg chg="mod">
          <ac:chgData name="Mai Xuan Trang" userId="f3c332be-9d36-4c2c-a25a-1b5a64c76b56" providerId="ADAL" clId="{275D169B-9A0F-1745-8772-4E82236A7863}" dt="2023-08-09T11:11:11.164" v="3397" actId="207"/>
          <ac:spMkLst>
            <pc:docMk/>
            <pc:sldMk cId="577125440" sldId="441"/>
            <ac:spMk id="6" creationId="{2F2930C1-F4E6-6146-9ACC-55842C1ACC97}"/>
          </ac:spMkLst>
        </pc:spChg>
      </pc:sldChg>
      <pc:sldChg chg="addSp delSp modSp add mod">
        <pc:chgData name="Mai Xuan Trang" userId="f3c332be-9d36-4c2c-a25a-1b5a64c76b56" providerId="ADAL" clId="{275D169B-9A0F-1745-8772-4E82236A7863}" dt="2023-08-08T17:30:37.138" v="1959" actId="1037"/>
        <pc:sldMkLst>
          <pc:docMk/>
          <pc:sldMk cId="2794014691" sldId="442"/>
        </pc:sldMkLst>
        <pc:spChg chg="mod">
          <ac:chgData name="Mai Xuan Trang" userId="f3c332be-9d36-4c2c-a25a-1b5a64c76b56" providerId="ADAL" clId="{275D169B-9A0F-1745-8772-4E82236A7863}" dt="2023-08-08T17:05:25.725" v="1822" actId="20577"/>
          <ac:spMkLst>
            <pc:docMk/>
            <pc:sldMk cId="2794014691" sldId="442"/>
            <ac:spMk id="5" creationId="{365B20E5-B84D-A947-80AE-6968A665D0C9}"/>
          </ac:spMkLst>
        </pc:spChg>
        <pc:spChg chg="del">
          <ac:chgData name="Mai Xuan Trang" userId="f3c332be-9d36-4c2c-a25a-1b5a64c76b56" providerId="ADAL" clId="{275D169B-9A0F-1745-8772-4E82236A7863}" dt="2023-08-08T17:21:16.771" v="1823" actId="478"/>
          <ac:spMkLst>
            <pc:docMk/>
            <pc:sldMk cId="2794014691" sldId="442"/>
            <ac:spMk id="6" creationId="{2F2930C1-F4E6-6146-9ACC-55842C1ACC97}"/>
          </ac:spMkLst>
        </pc:spChg>
        <pc:spChg chg="add del mod">
          <ac:chgData name="Mai Xuan Trang" userId="f3c332be-9d36-4c2c-a25a-1b5a64c76b56" providerId="ADAL" clId="{275D169B-9A0F-1745-8772-4E82236A7863}" dt="2023-08-08T17:21:18.788" v="1824" actId="478"/>
          <ac:spMkLst>
            <pc:docMk/>
            <pc:sldMk cId="2794014691" sldId="442"/>
            <ac:spMk id="8" creationId="{05E8318F-5AF8-EA44-B6FC-015CD6EAC57A}"/>
          </ac:spMkLst>
        </pc:spChg>
        <pc:picChg chg="add del mod">
          <ac:chgData name="Mai Xuan Trang" userId="f3c332be-9d36-4c2c-a25a-1b5a64c76b56" providerId="ADAL" clId="{275D169B-9A0F-1745-8772-4E82236A7863}" dt="2023-08-08T17:26:05.118" v="1873" actId="478"/>
          <ac:picMkLst>
            <pc:docMk/>
            <pc:sldMk cId="2794014691" sldId="442"/>
            <ac:picMk id="9" creationId="{B5B68D2F-EC0D-C34A-9275-03CD1556BEAD}"/>
          </ac:picMkLst>
        </pc:picChg>
        <pc:picChg chg="add mod">
          <ac:chgData name="Mai Xuan Trang" userId="f3c332be-9d36-4c2c-a25a-1b5a64c76b56" providerId="ADAL" clId="{275D169B-9A0F-1745-8772-4E82236A7863}" dt="2023-08-08T17:30:37.138" v="1959" actId="1037"/>
          <ac:picMkLst>
            <pc:docMk/>
            <pc:sldMk cId="2794014691" sldId="442"/>
            <ac:picMk id="10" creationId="{9BFE1B38-EA04-C64C-8395-18B38D5AFCF5}"/>
          </ac:picMkLst>
        </pc:picChg>
      </pc:sldChg>
      <pc:sldChg chg="addSp delSp modSp add mod delAnim">
        <pc:chgData name="Mai Xuan Trang" userId="f3c332be-9d36-4c2c-a25a-1b5a64c76b56" providerId="ADAL" clId="{275D169B-9A0F-1745-8772-4E82236A7863}" dt="2023-08-09T09:24:18.862" v="2227" actId="14100"/>
        <pc:sldMkLst>
          <pc:docMk/>
          <pc:sldMk cId="552480353" sldId="443"/>
        </pc:sldMkLst>
        <pc:grpChg chg="del">
          <ac:chgData name="Mai Xuan Trang" userId="f3c332be-9d36-4c2c-a25a-1b5a64c76b56" providerId="ADAL" clId="{275D169B-9A0F-1745-8772-4E82236A7863}" dt="2023-08-09T09:17:47.383" v="2153" actId="478"/>
          <ac:grpSpMkLst>
            <pc:docMk/>
            <pc:sldMk cId="552480353" sldId="443"/>
            <ac:grpSpMk id="13" creationId="{4B9167A8-4BAD-ED4A-A12B-1ED2FE7093AD}"/>
          </ac:grpSpMkLst>
        </pc:grpChg>
        <pc:graphicFrameChg chg="del">
          <ac:chgData name="Mai Xuan Trang" userId="f3c332be-9d36-4c2c-a25a-1b5a64c76b56" providerId="ADAL" clId="{275D169B-9A0F-1745-8772-4E82236A7863}" dt="2023-08-09T09:17:44.208" v="2152" actId="478"/>
          <ac:graphicFrameMkLst>
            <pc:docMk/>
            <pc:sldMk cId="552480353" sldId="443"/>
            <ac:graphicFrameMk id="11" creationId="{8D30180C-CCA7-924F-813A-72DD21115A78}"/>
          </ac:graphicFrameMkLst>
        </pc:graphicFrameChg>
        <pc:graphicFrameChg chg="add mod modGraphic">
          <ac:chgData name="Mai Xuan Trang" userId="f3c332be-9d36-4c2c-a25a-1b5a64c76b56" providerId="ADAL" clId="{275D169B-9A0F-1745-8772-4E82236A7863}" dt="2023-08-09T09:24:18.862" v="2227" actId="14100"/>
          <ac:graphicFrameMkLst>
            <pc:docMk/>
            <pc:sldMk cId="552480353" sldId="443"/>
            <ac:graphicFrameMk id="14" creationId="{3CAC4B40-4921-E34B-8FAE-212272826D20}"/>
          </ac:graphicFrameMkLst>
        </pc:graphicFrameChg>
      </pc:sldChg>
      <pc:sldChg chg="addSp delSp modSp add mod modNotesTx">
        <pc:chgData name="Mai Xuan Trang" userId="f3c332be-9d36-4c2c-a25a-1b5a64c76b56" providerId="ADAL" clId="{275D169B-9A0F-1745-8772-4E82236A7863}" dt="2023-08-09T10:25:19.856" v="2468" actId="20577"/>
        <pc:sldMkLst>
          <pc:docMk/>
          <pc:sldMk cId="2973292905" sldId="444"/>
        </pc:sldMkLst>
        <pc:spChg chg="del">
          <ac:chgData name="Mai Xuan Trang" userId="f3c332be-9d36-4c2c-a25a-1b5a64c76b56" providerId="ADAL" clId="{275D169B-9A0F-1745-8772-4E82236A7863}" dt="2023-08-09T10:16:24.680" v="2371" actId="478"/>
          <ac:spMkLst>
            <pc:docMk/>
            <pc:sldMk cId="2973292905" sldId="444"/>
            <ac:spMk id="6" creationId="{2F2930C1-F4E6-6146-9ACC-55842C1ACC97}"/>
          </ac:spMkLst>
        </pc:spChg>
        <pc:spChg chg="add del mod">
          <ac:chgData name="Mai Xuan Trang" userId="f3c332be-9d36-4c2c-a25a-1b5a64c76b56" providerId="ADAL" clId="{275D169B-9A0F-1745-8772-4E82236A7863}" dt="2023-08-09T10:16:27.307" v="2372" actId="478"/>
          <ac:spMkLst>
            <pc:docMk/>
            <pc:sldMk cId="2973292905" sldId="444"/>
            <ac:spMk id="9" creationId="{6E59130C-EA8D-0648-917A-E759FEE8AEAF}"/>
          </ac:spMkLst>
        </pc:spChg>
        <pc:graphicFrameChg chg="del">
          <ac:chgData name="Mai Xuan Trang" userId="f3c332be-9d36-4c2c-a25a-1b5a64c76b56" providerId="ADAL" clId="{275D169B-9A0F-1745-8772-4E82236A7863}" dt="2023-08-09T10:16:21.052" v="2370" actId="478"/>
          <ac:graphicFrameMkLst>
            <pc:docMk/>
            <pc:sldMk cId="2973292905" sldId="444"/>
            <ac:graphicFrameMk id="7" creationId="{3DD759C2-9AF4-E746-9152-59309531559D}"/>
          </ac:graphicFrameMkLst>
        </pc:graphicFrameChg>
        <pc:graphicFrameChg chg="add mod modGraphic">
          <ac:chgData name="Mai Xuan Trang" userId="f3c332be-9d36-4c2c-a25a-1b5a64c76b56" providerId="ADAL" clId="{275D169B-9A0F-1745-8772-4E82236A7863}" dt="2023-08-09T10:23:16.815" v="2439" actId="1037"/>
          <ac:graphicFrameMkLst>
            <pc:docMk/>
            <pc:sldMk cId="2973292905" sldId="444"/>
            <ac:graphicFrameMk id="10" creationId="{11314B12-7C83-564C-81FB-F32F463181DD}"/>
          </ac:graphicFrameMkLst>
        </pc:graphicFrameChg>
      </pc:sldChg>
      <pc:sldChg chg="addSp delSp modSp add mod delAnim">
        <pc:chgData name="Mai Xuan Trang" userId="f3c332be-9d36-4c2c-a25a-1b5a64c76b56" providerId="ADAL" clId="{275D169B-9A0F-1745-8772-4E82236A7863}" dt="2023-08-09T10:34:16.431" v="2491" actId="1035"/>
        <pc:sldMkLst>
          <pc:docMk/>
          <pc:sldMk cId="4055150506" sldId="445"/>
        </pc:sldMkLst>
        <pc:spChg chg="mod">
          <ac:chgData name="Mai Xuan Trang" userId="f3c332be-9d36-4c2c-a25a-1b5a64c76b56" providerId="ADAL" clId="{275D169B-9A0F-1745-8772-4E82236A7863}" dt="2023-08-09T10:34:16.431" v="2491" actId="1035"/>
          <ac:spMkLst>
            <pc:docMk/>
            <pc:sldMk cId="4055150506" sldId="445"/>
            <ac:spMk id="6" creationId="{2F2930C1-F4E6-6146-9ACC-55842C1ACC97}"/>
          </ac:spMkLst>
        </pc:spChg>
        <pc:grpChg chg="del">
          <ac:chgData name="Mai Xuan Trang" userId="f3c332be-9d36-4c2c-a25a-1b5a64c76b56" providerId="ADAL" clId="{275D169B-9A0F-1745-8772-4E82236A7863}" dt="2023-08-09T10:33:15.152" v="2484" actId="478"/>
          <ac:grpSpMkLst>
            <pc:docMk/>
            <pc:sldMk cId="4055150506" sldId="445"/>
            <ac:grpSpMk id="15" creationId="{53215B8C-9492-604E-A6DB-3254EBF372A0}"/>
          </ac:grpSpMkLst>
        </pc:grpChg>
        <pc:graphicFrameChg chg="del">
          <ac:chgData name="Mai Xuan Trang" userId="f3c332be-9d36-4c2c-a25a-1b5a64c76b56" providerId="ADAL" clId="{275D169B-9A0F-1745-8772-4E82236A7863}" dt="2023-08-09T10:33:13.024" v="2483" actId="478"/>
          <ac:graphicFrameMkLst>
            <pc:docMk/>
            <pc:sldMk cId="4055150506" sldId="445"/>
            <ac:graphicFrameMk id="12" creationId="{B5F6F556-89E9-134D-9D02-7B92AB840CE0}"/>
          </ac:graphicFrameMkLst>
        </pc:graphicFrameChg>
        <pc:picChg chg="add mod">
          <ac:chgData name="Mai Xuan Trang" userId="f3c332be-9d36-4c2c-a25a-1b5a64c76b56" providerId="ADAL" clId="{275D169B-9A0F-1745-8772-4E82236A7863}" dt="2023-08-09T10:33:49.761" v="2490" actId="1076"/>
          <ac:picMkLst>
            <pc:docMk/>
            <pc:sldMk cId="4055150506" sldId="445"/>
            <ac:picMk id="7" creationId="{5C80AB7D-56C3-B540-9624-2DEE99493B2C}"/>
          </ac:picMkLst>
        </pc:picChg>
      </pc:sldChg>
      <pc:sldChg chg="addSp delSp modSp add mod">
        <pc:chgData name="Mai Xuan Trang" userId="f3c332be-9d36-4c2c-a25a-1b5a64c76b56" providerId="ADAL" clId="{275D169B-9A0F-1745-8772-4E82236A7863}" dt="2023-08-09T10:50:27.555" v="2647" actId="20577"/>
        <pc:sldMkLst>
          <pc:docMk/>
          <pc:sldMk cId="1608247147" sldId="446"/>
        </pc:sldMkLst>
        <pc:spChg chg="mod">
          <ac:chgData name="Mai Xuan Trang" userId="f3c332be-9d36-4c2c-a25a-1b5a64c76b56" providerId="ADAL" clId="{275D169B-9A0F-1745-8772-4E82236A7863}" dt="2023-08-09T10:50:27.555" v="2647" actId="20577"/>
          <ac:spMkLst>
            <pc:docMk/>
            <pc:sldMk cId="1608247147" sldId="446"/>
            <ac:spMk id="6" creationId="{2F2930C1-F4E6-6146-9ACC-55842C1ACC97}"/>
          </ac:spMkLst>
        </pc:spChg>
        <pc:picChg chg="del">
          <ac:chgData name="Mai Xuan Trang" userId="f3c332be-9d36-4c2c-a25a-1b5a64c76b56" providerId="ADAL" clId="{275D169B-9A0F-1745-8772-4E82236A7863}" dt="2023-08-09T10:45:53.618" v="2600" actId="478"/>
          <ac:picMkLst>
            <pc:docMk/>
            <pc:sldMk cId="1608247147" sldId="446"/>
            <ac:picMk id="7" creationId="{85F32B79-8982-2F43-87DD-11313D28E570}"/>
          </ac:picMkLst>
        </pc:picChg>
        <pc:picChg chg="add mod">
          <ac:chgData name="Mai Xuan Trang" userId="f3c332be-9d36-4c2c-a25a-1b5a64c76b56" providerId="ADAL" clId="{275D169B-9A0F-1745-8772-4E82236A7863}" dt="2023-08-09T10:50:12.950" v="2646" actId="14100"/>
          <ac:picMkLst>
            <pc:docMk/>
            <pc:sldMk cId="1608247147" sldId="446"/>
            <ac:picMk id="8" creationId="{ACEBAC2D-E0E3-9A48-BE11-266812EF9A54}"/>
          </ac:picMkLst>
        </pc:picChg>
      </pc:sldChg>
      <pc:sldChg chg="addSp delSp modSp add mod">
        <pc:chgData name="Mai Xuan Trang" userId="f3c332be-9d36-4c2c-a25a-1b5a64c76b56" providerId="ADAL" clId="{275D169B-9A0F-1745-8772-4E82236A7863}" dt="2023-08-09T10:54:08.996" v="2700" actId="1036"/>
        <pc:sldMkLst>
          <pc:docMk/>
          <pc:sldMk cId="2912124456" sldId="447"/>
        </pc:sldMkLst>
        <pc:spChg chg="mod">
          <ac:chgData name="Mai Xuan Trang" userId="f3c332be-9d36-4c2c-a25a-1b5a64c76b56" providerId="ADAL" clId="{275D169B-9A0F-1745-8772-4E82236A7863}" dt="2023-08-09T10:51:45.127" v="2692" actId="20577"/>
          <ac:spMkLst>
            <pc:docMk/>
            <pc:sldMk cId="2912124456" sldId="447"/>
            <ac:spMk id="6" creationId="{2F2930C1-F4E6-6146-9ACC-55842C1ACC97}"/>
          </ac:spMkLst>
        </pc:spChg>
        <pc:picChg chg="add mod">
          <ac:chgData name="Mai Xuan Trang" userId="f3c332be-9d36-4c2c-a25a-1b5a64c76b56" providerId="ADAL" clId="{275D169B-9A0F-1745-8772-4E82236A7863}" dt="2023-08-09T10:54:08.996" v="2700" actId="1036"/>
          <ac:picMkLst>
            <pc:docMk/>
            <pc:sldMk cId="2912124456" sldId="447"/>
            <ac:picMk id="7" creationId="{8BA22EB9-C692-2E47-991B-53D15C9E5806}"/>
          </ac:picMkLst>
        </pc:picChg>
        <pc:picChg chg="del">
          <ac:chgData name="Mai Xuan Trang" userId="f3c332be-9d36-4c2c-a25a-1b5a64c76b56" providerId="ADAL" clId="{275D169B-9A0F-1745-8772-4E82236A7863}" dt="2023-08-09T10:51:11.198" v="2654" actId="478"/>
          <ac:picMkLst>
            <pc:docMk/>
            <pc:sldMk cId="2912124456" sldId="447"/>
            <ac:picMk id="8" creationId="{ACEBAC2D-E0E3-9A48-BE11-266812EF9A54}"/>
          </ac:picMkLst>
        </pc:picChg>
      </pc:sldChg>
      <pc:sldChg chg="delSp modSp add mod">
        <pc:chgData name="Mai Xuan Trang" userId="f3c332be-9d36-4c2c-a25a-1b5a64c76b56" providerId="ADAL" clId="{275D169B-9A0F-1745-8772-4E82236A7863}" dt="2023-08-09T10:56:00.402" v="2744" actId="20577"/>
        <pc:sldMkLst>
          <pc:docMk/>
          <pc:sldMk cId="816421075" sldId="448"/>
        </pc:sldMkLst>
        <pc:spChg chg="mod">
          <ac:chgData name="Mai Xuan Trang" userId="f3c332be-9d36-4c2c-a25a-1b5a64c76b56" providerId="ADAL" clId="{275D169B-9A0F-1745-8772-4E82236A7863}" dt="2023-08-09T10:56:00.402" v="2744" actId="20577"/>
          <ac:spMkLst>
            <pc:docMk/>
            <pc:sldMk cId="816421075" sldId="448"/>
            <ac:spMk id="6" creationId="{2F2930C1-F4E6-6146-9ACC-55842C1ACC97}"/>
          </ac:spMkLst>
        </pc:spChg>
        <pc:picChg chg="del">
          <ac:chgData name="Mai Xuan Trang" userId="f3c332be-9d36-4c2c-a25a-1b5a64c76b56" providerId="ADAL" clId="{275D169B-9A0F-1745-8772-4E82236A7863}" dt="2023-08-09T10:54:56.908" v="2738" actId="478"/>
          <ac:picMkLst>
            <pc:docMk/>
            <pc:sldMk cId="816421075" sldId="448"/>
            <ac:picMk id="7" creationId="{8BA22EB9-C692-2E47-991B-53D15C9E5806}"/>
          </ac:picMkLst>
        </pc:picChg>
      </pc:sldChg>
      <pc:sldChg chg="modSp add mod">
        <pc:chgData name="Mai Xuan Trang" userId="f3c332be-9d36-4c2c-a25a-1b5a64c76b56" providerId="ADAL" clId="{275D169B-9A0F-1745-8772-4E82236A7863}" dt="2023-08-09T10:57:45.959" v="2766" actId="20577"/>
        <pc:sldMkLst>
          <pc:docMk/>
          <pc:sldMk cId="3823406909" sldId="449"/>
        </pc:sldMkLst>
        <pc:spChg chg="mod">
          <ac:chgData name="Mai Xuan Trang" userId="f3c332be-9d36-4c2c-a25a-1b5a64c76b56" providerId="ADAL" clId="{275D169B-9A0F-1745-8772-4E82236A7863}" dt="2023-08-09T10:57:45.959" v="2766" actId="20577"/>
          <ac:spMkLst>
            <pc:docMk/>
            <pc:sldMk cId="3823406909" sldId="449"/>
            <ac:spMk id="6" creationId="{2F2930C1-F4E6-6146-9ACC-55842C1ACC97}"/>
          </ac:spMkLst>
        </pc:spChg>
      </pc:sldChg>
      <pc:sldMasterChg chg="delSldLayout">
        <pc:chgData name="Mai Xuan Trang" userId="f3c332be-9d36-4c2c-a25a-1b5a64c76b56" providerId="ADAL" clId="{275D169B-9A0F-1745-8772-4E82236A7863}" dt="2023-08-08T04:24:05.070" v="1" actId="2696"/>
        <pc:sldMasterMkLst>
          <pc:docMk/>
          <pc:sldMasterMk cId="743587634" sldId="2147483726"/>
        </pc:sldMasterMkLst>
        <pc:sldLayoutChg chg="del">
          <pc:chgData name="Mai Xuan Trang" userId="f3c332be-9d36-4c2c-a25a-1b5a64c76b56" providerId="ADAL" clId="{275D169B-9A0F-1745-8772-4E82236A7863}" dt="2023-08-08T04:24:05.070" v="1" actId="2696"/>
          <pc:sldLayoutMkLst>
            <pc:docMk/>
            <pc:sldMasterMk cId="743587634" sldId="2147483726"/>
            <pc:sldLayoutMk cId="1728871002" sldId="2147483748"/>
          </pc:sldLayoutMkLst>
        </pc:sldLayoutChg>
      </pc:sldMasterChg>
    </pc:docChg>
  </pc:docChgLst>
  <pc:docChgLst>
    <pc:chgData name="Mai Xuan Trang" userId="f3c332be-9d36-4c2c-a25a-1b5a64c76b56" providerId="ADAL" clId="{ECDF323A-A00A-214F-9938-7B2209FBB4C6}"/>
    <pc:docChg chg="undo custSel addSld delSld modSld modMainMaster">
      <pc:chgData name="Mai Xuan Trang" userId="f3c332be-9d36-4c2c-a25a-1b5a64c76b56" providerId="ADAL" clId="{ECDF323A-A00A-214F-9938-7B2209FBB4C6}" dt="2023-08-08T04:14:11.983" v="412" actId="20577"/>
      <pc:docMkLst>
        <pc:docMk/>
      </pc:docMkLst>
      <pc:sldChg chg="del">
        <pc:chgData name="Mai Xuan Trang" userId="f3c332be-9d36-4c2c-a25a-1b5a64c76b56" providerId="ADAL" clId="{ECDF323A-A00A-214F-9938-7B2209FBB4C6}" dt="2023-08-08T04:06:07.089" v="20" actId="2696"/>
        <pc:sldMkLst>
          <pc:docMk/>
          <pc:sldMk cId="2313703484" sldId="393"/>
        </pc:sldMkLst>
      </pc:sldChg>
      <pc:sldChg chg="modSp mod">
        <pc:chgData name="Mai Xuan Trang" userId="f3c332be-9d36-4c2c-a25a-1b5a64c76b56" providerId="ADAL" clId="{ECDF323A-A00A-214F-9938-7B2209FBB4C6}" dt="2023-08-08T04:14:11.983" v="412" actId="20577"/>
        <pc:sldMkLst>
          <pc:docMk/>
          <pc:sldMk cId="2995186404" sldId="410"/>
        </pc:sldMkLst>
        <pc:spChg chg="mod">
          <ac:chgData name="Mai Xuan Trang" userId="f3c332be-9d36-4c2c-a25a-1b5a64c76b56" providerId="ADAL" clId="{ECDF323A-A00A-214F-9938-7B2209FBB4C6}" dt="2023-08-08T04:12:00.686" v="220" actId="20577"/>
          <ac:spMkLst>
            <pc:docMk/>
            <pc:sldMk cId="2995186404" sldId="410"/>
            <ac:spMk id="9" creationId="{00000000-0000-0000-0000-000000000000}"/>
          </ac:spMkLst>
        </pc:spChg>
        <pc:spChg chg="mod">
          <ac:chgData name="Mai Xuan Trang" userId="f3c332be-9d36-4c2c-a25a-1b5a64c76b56" providerId="ADAL" clId="{ECDF323A-A00A-214F-9938-7B2209FBB4C6}" dt="2023-08-08T04:12:20.090" v="258" actId="20577"/>
          <ac:spMkLst>
            <pc:docMk/>
            <pc:sldMk cId="2995186404" sldId="410"/>
            <ac:spMk id="14" creationId="{00000000-0000-0000-0000-000000000000}"/>
          </ac:spMkLst>
        </pc:spChg>
        <pc:spChg chg="mod">
          <ac:chgData name="Mai Xuan Trang" userId="f3c332be-9d36-4c2c-a25a-1b5a64c76b56" providerId="ADAL" clId="{ECDF323A-A00A-214F-9938-7B2209FBB4C6}" dt="2023-08-08T04:13:10.095" v="327" actId="20577"/>
          <ac:spMkLst>
            <pc:docMk/>
            <pc:sldMk cId="2995186404" sldId="410"/>
            <ac:spMk id="20" creationId="{00000000-0000-0000-0000-000000000000}"/>
          </ac:spMkLst>
        </pc:spChg>
        <pc:spChg chg="mod">
          <ac:chgData name="Mai Xuan Trang" userId="f3c332be-9d36-4c2c-a25a-1b5a64c76b56" providerId="ADAL" clId="{ECDF323A-A00A-214F-9938-7B2209FBB4C6}" dt="2023-08-08T04:14:00.207" v="382" actId="20577"/>
          <ac:spMkLst>
            <pc:docMk/>
            <pc:sldMk cId="2995186404" sldId="410"/>
            <ac:spMk id="29" creationId="{00000000-0000-0000-0000-000000000000}"/>
          </ac:spMkLst>
        </pc:spChg>
        <pc:spChg chg="mod">
          <ac:chgData name="Mai Xuan Trang" userId="f3c332be-9d36-4c2c-a25a-1b5a64c76b56" providerId="ADAL" clId="{ECDF323A-A00A-214F-9938-7B2209FBB4C6}" dt="2023-08-08T04:14:11.983" v="412" actId="20577"/>
          <ac:spMkLst>
            <pc:docMk/>
            <pc:sldMk cId="2995186404" sldId="410"/>
            <ac:spMk id="34" creationId="{00000000-0000-0000-0000-000000000000}"/>
          </ac:spMkLst>
        </pc:spChg>
        <pc:spChg chg="mod">
          <ac:chgData name="Mai Xuan Trang" userId="f3c332be-9d36-4c2c-a25a-1b5a64c76b56" providerId="ADAL" clId="{ECDF323A-A00A-214F-9938-7B2209FBB4C6}" dt="2023-08-08T04:11:48.157" v="184" actId="20577"/>
          <ac:spMkLst>
            <pc:docMk/>
            <pc:sldMk cId="2995186404" sldId="410"/>
            <ac:spMk id="44" creationId="{00000000-0000-0000-0000-000000000000}"/>
          </ac:spMkLst>
        </pc:spChg>
      </pc:sldChg>
      <pc:sldChg chg="addSp modSp new mod">
        <pc:chgData name="Mai Xuan Trang" userId="f3c332be-9d36-4c2c-a25a-1b5a64c76b56" providerId="ADAL" clId="{ECDF323A-A00A-214F-9938-7B2209FBB4C6}" dt="2023-08-08T04:10:31.906" v="174" actId="1036"/>
        <pc:sldMkLst>
          <pc:docMk/>
          <pc:sldMk cId="456582672" sldId="428"/>
        </pc:sldMkLst>
        <pc:spChg chg="mod">
          <ac:chgData name="Mai Xuan Trang" userId="f3c332be-9d36-4c2c-a25a-1b5a64c76b56" providerId="ADAL" clId="{ECDF323A-A00A-214F-9938-7B2209FBB4C6}" dt="2023-08-08T04:10:31.906" v="174" actId="1036"/>
          <ac:spMkLst>
            <pc:docMk/>
            <pc:sldMk cId="456582672" sldId="428"/>
            <ac:spMk id="2" creationId="{822EDCC7-833C-1B46-A9DB-AEC928BC083D}"/>
          </ac:spMkLst>
        </pc:spChg>
        <pc:spChg chg="mod">
          <ac:chgData name="Mai Xuan Trang" userId="f3c332be-9d36-4c2c-a25a-1b5a64c76b56" providerId="ADAL" clId="{ECDF323A-A00A-214F-9938-7B2209FBB4C6}" dt="2023-08-08T04:10:22.877" v="163" actId="2711"/>
          <ac:spMkLst>
            <pc:docMk/>
            <pc:sldMk cId="456582672" sldId="428"/>
            <ac:spMk id="3" creationId="{C94E5352-E09E-4F4A-AF39-174135EAE90D}"/>
          </ac:spMkLst>
        </pc:spChg>
        <pc:spChg chg="mod">
          <ac:chgData name="Mai Xuan Trang" userId="f3c332be-9d36-4c2c-a25a-1b5a64c76b56" providerId="ADAL" clId="{ECDF323A-A00A-214F-9938-7B2209FBB4C6}" dt="2023-08-08T04:10:22.877" v="163" actId="2711"/>
          <ac:spMkLst>
            <pc:docMk/>
            <pc:sldMk cId="456582672" sldId="428"/>
            <ac:spMk id="4" creationId="{9D2A76AF-4F39-7941-9BDD-7AEF9CD8D09D}"/>
          </ac:spMkLst>
        </pc:spChg>
        <pc:spChg chg="mod">
          <ac:chgData name="Mai Xuan Trang" userId="f3c332be-9d36-4c2c-a25a-1b5a64c76b56" providerId="ADAL" clId="{ECDF323A-A00A-214F-9938-7B2209FBB4C6}" dt="2023-08-08T04:10:22.877" v="163" actId="2711"/>
          <ac:spMkLst>
            <pc:docMk/>
            <pc:sldMk cId="456582672" sldId="428"/>
            <ac:spMk id="5" creationId="{C9FE59A7-2B41-E745-B713-3E60E1D314F8}"/>
          </ac:spMkLst>
        </pc:spChg>
        <pc:spChg chg="add mod">
          <ac:chgData name="Mai Xuan Trang" userId="f3c332be-9d36-4c2c-a25a-1b5a64c76b56" providerId="ADAL" clId="{ECDF323A-A00A-214F-9938-7B2209FBB4C6}" dt="2023-08-08T04:10:22.877" v="163" actId="2711"/>
          <ac:spMkLst>
            <pc:docMk/>
            <pc:sldMk cId="456582672" sldId="428"/>
            <ac:spMk id="6" creationId="{963662B6-1B3F-3D43-82B4-038976BF0367}"/>
          </ac:spMkLst>
        </pc:spChg>
        <pc:spChg chg="add mod">
          <ac:chgData name="Mai Xuan Trang" userId="f3c332be-9d36-4c2c-a25a-1b5a64c76b56" providerId="ADAL" clId="{ECDF323A-A00A-214F-9938-7B2209FBB4C6}" dt="2023-08-08T04:10:29.436" v="171" actId="1036"/>
          <ac:spMkLst>
            <pc:docMk/>
            <pc:sldMk cId="456582672" sldId="428"/>
            <ac:spMk id="7" creationId="{A7D40D5D-1713-7B40-B380-62C8FA2F31C4}"/>
          </ac:spMkLst>
        </pc:spChg>
      </pc:sldChg>
      <pc:sldMasterChg chg="modSldLayout">
        <pc:chgData name="Mai Xuan Trang" userId="f3c332be-9d36-4c2c-a25a-1b5a64c76b56" providerId="ADAL" clId="{ECDF323A-A00A-214F-9938-7B2209FBB4C6}" dt="2023-08-08T04:05:46.065" v="19" actId="1036"/>
        <pc:sldMasterMkLst>
          <pc:docMk/>
          <pc:sldMasterMk cId="743587634" sldId="2147483726"/>
        </pc:sldMasterMkLst>
        <pc:sldLayoutChg chg="addSp delSp modSp mod">
          <pc:chgData name="Mai Xuan Trang" userId="f3c332be-9d36-4c2c-a25a-1b5a64c76b56" providerId="ADAL" clId="{ECDF323A-A00A-214F-9938-7B2209FBB4C6}" dt="2023-08-08T04:05:46.065" v="19" actId="1036"/>
          <pc:sldLayoutMkLst>
            <pc:docMk/>
            <pc:sldMasterMk cId="743587634" sldId="2147483726"/>
            <pc:sldLayoutMk cId="3051414496" sldId="2147483727"/>
          </pc:sldLayoutMkLst>
          <pc:picChg chg="del">
            <ac:chgData name="Mai Xuan Trang" userId="f3c332be-9d36-4c2c-a25a-1b5a64c76b56" providerId="ADAL" clId="{ECDF323A-A00A-214F-9938-7B2209FBB4C6}" dt="2023-08-08T04:03:38.993" v="1" actId="478"/>
            <ac:picMkLst>
              <pc:docMk/>
              <pc:sldMasterMk cId="743587634" sldId="2147483726"/>
              <pc:sldLayoutMk cId="3051414496" sldId="2147483727"/>
              <ac:picMk id="3" creationId="{00000000-0000-0000-0000-000000000000}"/>
            </ac:picMkLst>
          </pc:picChg>
          <pc:picChg chg="add mod">
            <ac:chgData name="Mai Xuan Trang" userId="f3c332be-9d36-4c2c-a25a-1b5a64c76b56" providerId="ADAL" clId="{ECDF323A-A00A-214F-9938-7B2209FBB4C6}" dt="2023-08-08T04:05:46.065" v="19" actId="1036"/>
            <ac:picMkLst>
              <pc:docMk/>
              <pc:sldMasterMk cId="743587634" sldId="2147483726"/>
              <pc:sldLayoutMk cId="3051414496" sldId="2147483727"/>
              <ac:picMk id="5" creationId="{222415F5-6ADB-5A47-9CFF-A0BBA7921FC1}"/>
            </ac:picMkLst>
          </pc:picChg>
          <pc:picChg chg="add del mod">
            <ac:chgData name="Mai Xuan Trang" userId="f3c332be-9d36-4c2c-a25a-1b5a64c76b56" providerId="ADAL" clId="{ECDF323A-A00A-214F-9938-7B2209FBB4C6}" dt="2023-08-08T04:05:18.788" v="7" actId="478"/>
            <ac:picMkLst>
              <pc:docMk/>
              <pc:sldMasterMk cId="743587634" sldId="2147483726"/>
              <pc:sldLayoutMk cId="3051414496" sldId="2147483727"/>
              <ac:picMk id="9" creationId="{885A8249-3B04-5243-A136-E932E0A2A2A3}"/>
            </ac:picMkLst>
          </pc:picChg>
        </pc:sldLayoutChg>
      </pc:sldMasterChg>
    </pc:docChg>
  </pc:docChgLst>
  <pc:docChgLst>
    <pc:chgData name="Mai Xuan Trang" userId="f3c332be-9d36-4c2c-a25a-1b5a64c76b56" providerId="ADAL" clId="{5398C92B-0995-754B-8482-9F3482A2FF00}"/>
    <pc:docChg chg="undo custSel addSld delSld modSld modMainMaster">
      <pc:chgData name="Mai Xuan Trang" userId="f3c332be-9d36-4c2c-a25a-1b5a64c76b56" providerId="ADAL" clId="{5398C92B-0995-754B-8482-9F3482A2FF00}" dt="2023-07-10T02:05:26.705" v="1505"/>
      <pc:docMkLst>
        <pc:docMk/>
      </pc:docMkLst>
      <pc:sldChg chg="del">
        <pc:chgData name="Mai Xuan Trang" userId="f3c332be-9d36-4c2c-a25a-1b5a64c76b56" providerId="ADAL" clId="{5398C92B-0995-754B-8482-9F3482A2FF00}" dt="2023-07-10T01:23:40.184" v="1439" actId="2696"/>
        <pc:sldMkLst>
          <pc:docMk/>
          <pc:sldMk cId="1243975030" sldId="256"/>
        </pc:sldMkLst>
      </pc:sldChg>
      <pc:sldChg chg="del">
        <pc:chgData name="Mai Xuan Trang" userId="f3c332be-9d36-4c2c-a25a-1b5a64c76b56" providerId="ADAL" clId="{5398C92B-0995-754B-8482-9F3482A2FF00}" dt="2023-07-09T13:06:06.146" v="0" actId="2696"/>
        <pc:sldMkLst>
          <pc:docMk/>
          <pc:sldMk cId="248426554" sldId="263"/>
        </pc:sldMkLst>
      </pc:sldChg>
      <pc:sldChg chg="del">
        <pc:chgData name="Mai Xuan Trang" userId="f3c332be-9d36-4c2c-a25a-1b5a64c76b56" providerId="ADAL" clId="{5398C92B-0995-754B-8482-9F3482A2FF00}" dt="2023-07-09T13:06:32.901" v="5" actId="2696"/>
        <pc:sldMkLst>
          <pc:docMk/>
          <pc:sldMk cId="4181509255" sldId="265"/>
        </pc:sldMkLst>
      </pc:sldChg>
      <pc:sldChg chg="del">
        <pc:chgData name="Mai Xuan Trang" userId="f3c332be-9d36-4c2c-a25a-1b5a64c76b56" providerId="ADAL" clId="{5398C92B-0995-754B-8482-9F3482A2FF00}" dt="2023-07-09T13:06:33.764" v="6" actId="2696"/>
        <pc:sldMkLst>
          <pc:docMk/>
          <pc:sldMk cId="1361566968" sldId="297"/>
        </pc:sldMkLst>
      </pc:sldChg>
      <pc:sldChg chg="del">
        <pc:chgData name="Mai Xuan Trang" userId="f3c332be-9d36-4c2c-a25a-1b5a64c76b56" providerId="ADAL" clId="{5398C92B-0995-754B-8482-9F3482A2FF00}" dt="2023-07-09T13:06:07.643" v="2" actId="2696"/>
        <pc:sldMkLst>
          <pc:docMk/>
          <pc:sldMk cId="415018971" sldId="299"/>
        </pc:sldMkLst>
      </pc:sldChg>
      <pc:sldChg chg="del">
        <pc:chgData name="Mai Xuan Trang" userId="f3c332be-9d36-4c2c-a25a-1b5a64c76b56" providerId="ADAL" clId="{5398C92B-0995-754B-8482-9F3482A2FF00}" dt="2023-07-09T13:06:06.959" v="1" actId="2696"/>
        <pc:sldMkLst>
          <pc:docMk/>
          <pc:sldMk cId="2522488437" sldId="300"/>
        </pc:sldMkLst>
      </pc:sldChg>
      <pc:sldChg chg="del">
        <pc:chgData name="Mai Xuan Trang" userId="f3c332be-9d36-4c2c-a25a-1b5a64c76b56" providerId="ADAL" clId="{5398C92B-0995-754B-8482-9F3482A2FF00}" dt="2023-07-09T13:06:08.434" v="3" actId="2696"/>
        <pc:sldMkLst>
          <pc:docMk/>
          <pc:sldMk cId="1155600091" sldId="303"/>
        </pc:sldMkLst>
      </pc:sldChg>
      <pc:sldChg chg="addSp delSp modSp add del mod">
        <pc:chgData name="Mai Xuan Trang" userId="f3c332be-9d36-4c2c-a25a-1b5a64c76b56" providerId="ADAL" clId="{5398C92B-0995-754B-8482-9F3482A2FF00}" dt="2023-07-09T13:09:16.738" v="212" actId="2696"/>
        <pc:sldMkLst>
          <pc:docMk/>
          <pc:sldMk cId="1218716409" sldId="303"/>
        </pc:sldMkLst>
        <pc:spChg chg="del">
          <ac:chgData name="Mai Xuan Trang" userId="f3c332be-9d36-4c2c-a25a-1b5a64c76b56" providerId="ADAL" clId="{5398C92B-0995-754B-8482-9F3482A2FF00}" dt="2023-07-09T13:07:01.188" v="8" actId="478"/>
          <ac:spMkLst>
            <pc:docMk/>
            <pc:sldMk cId="1218716409" sldId="303"/>
            <ac:spMk id="3" creationId="{9CC91F35-A4FC-9541-99B4-9AD37212A3DF}"/>
          </ac:spMkLst>
        </pc:spChg>
        <pc:spChg chg="mod">
          <ac:chgData name="Mai Xuan Trang" userId="f3c332be-9d36-4c2c-a25a-1b5a64c76b56" providerId="ADAL" clId="{5398C92B-0995-754B-8482-9F3482A2FF00}" dt="2023-07-09T13:06:40.146" v="7" actId="1076"/>
          <ac:spMkLst>
            <pc:docMk/>
            <pc:sldMk cId="1218716409" sldId="303"/>
            <ac:spMk id="6" creationId="{3703A037-2A11-B641-B9CA-DE8EA3BC8ED7}"/>
          </ac:spMkLst>
        </pc:spChg>
        <pc:spChg chg="add mod">
          <ac:chgData name="Mai Xuan Trang" userId="f3c332be-9d36-4c2c-a25a-1b5a64c76b56" providerId="ADAL" clId="{5398C92B-0995-754B-8482-9F3482A2FF00}" dt="2023-07-09T13:07:02.606" v="9"/>
          <ac:spMkLst>
            <pc:docMk/>
            <pc:sldMk cId="1218716409" sldId="303"/>
            <ac:spMk id="16" creationId="{7171BAB5-F070-3145-9864-693B46B97F82}"/>
          </ac:spMkLst>
        </pc:spChg>
      </pc:sldChg>
      <pc:sldChg chg="addSp delSp modSp add mod modNotesTx">
        <pc:chgData name="Mai Xuan Trang" userId="f3c332be-9d36-4c2c-a25a-1b5a64c76b56" providerId="ADAL" clId="{5398C92B-0995-754B-8482-9F3482A2FF00}" dt="2023-07-09T13:25:13.956" v="1434" actId="20577"/>
        <pc:sldMkLst>
          <pc:docMk/>
          <pc:sldMk cId="1687616260" sldId="304"/>
        </pc:sldMkLst>
        <pc:spChg chg="mod">
          <ac:chgData name="Mai Xuan Trang" userId="f3c332be-9d36-4c2c-a25a-1b5a64c76b56" providerId="ADAL" clId="{5398C92B-0995-754B-8482-9F3482A2FF00}" dt="2023-07-09T13:07:51.157" v="39" actId="20577"/>
          <ac:spMkLst>
            <pc:docMk/>
            <pc:sldMk cId="1687616260" sldId="304"/>
            <ac:spMk id="5" creationId="{0918C33A-4750-F5D2-EED5-3A22EB5601BA}"/>
          </ac:spMkLst>
        </pc:spChg>
        <pc:spChg chg="del">
          <ac:chgData name="Mai Xuan Trang" userId="f3c332be-9d36-4c2c-a25a-1b5a64c76b56" providerId="ADAL" clId="{5398C92B-0995-754B-8482-9F3482A2FF00}" dt="2023-07-09T13:07:34.972" v="11" actId="478"/>
          <ac:spMkLst>
            <pc:docMk/>
            <pc:sldMk cId="1687616260" sldId="304"/>
            <ac:spMk id="6" creationId="{FB6819EC-FF07-6347-60E7-432882F0155B}"/>
          </ac:spMkLst>
        </pc:spChg>
        <pc:spChg chg="add del mod">
          <ac:chgData name="Mai Xuan Trang" userId="f3c332be-9d36-4c2c-a25a-1b5a64c76b56" providerId="ADAL" clId="{5398C92B-0995-754B-8482-9F3482A2FF00}" dt="2023-07-09T13:07:43.552" v="13" actId="478"/>
          <ac:spMkLst>
            <pc:docMk/>
            <pc:sldMk cId="1687616260" sldId="304"/>
            <ac:spMk id="10" creationId="{A6FAD4E7-1612-BE42-818D-F1BEF70AD095}"/>
          </ac:spMkLst>
        </pc:spChg>
        <pc:picChg chg="del">
          <ac:chgData name="Mai Xuan Trang" userId="f3c332be-9d36-4c2c-a25a-1b5a64c76b56" providerId="ADAL" clId="{5398C92B-0995-754B-8482-9F3482A2FF00}" dt="2023-07-09T13:07:34.972" v="11" actId="478"/>
          <ac:picMkLst>
            <pc:docMk/>
            <pc:sldMk cId="1687616260" sldId="304"/>
            <ac:picMk id="7" creationId="{0243D758-4F83-6341-9806-9B7AD206D066}"/>
          </ac:picMkLst>
        </pc:picChg>
        <pc:picChg chg="del">
          <ac:chgData name="Mai Xuan Trang" userId="f3c332be-9d36-4c2c-a25a-1b5a64c76b56" providerId="ADAL" clId="{5398C92B-0995-754B-8482-9F3482A2FF00}" dt="2023-07-09T13:07:40.588" v="12" actId="478"/>
          <ac:picMkLst>
            <pc:docMk/>
            <pc:sldMk cId="1687616260" sldId="304"/>
            <ac:picMk id="8" creationId="{4EC497FB-77A1-CA4E-ADA7-1470FE59218F}"/>
          </ac:picMkLst>
        </pc:picChg>
        <pc:picChg chg="add mod">
          <ac:chgData name="Mai Xuan Trang" userId="f3c332be-9d36-4c2c-a25a-1b5a64c76b56" providerId="ADAL" clId="{5398C92B-0995-754B-8482-9F3482A2FF00}" dt="2023-07-09T13:08:05.961" v="40"/>
          <ac:picMkLst>
            <pc:docMk/>
            <pc:sldMk cId="1687616260" sldId="304"/>
            <ac:picMk id="11" creationId="{45341F38-3EEC-8442-8DDB-FDDB1BDE000E}"/>
          </ac:picMkLst>
        </pc:picChg>
        <pc:picChg chg="add mod">
          <ac:chgData name="Mai Xuan Trang" userId="f3c332be-9d36-4c2c-a25a-1b5a64c76b56" providerId="ADAL" clId="{5398C92B-0995-754B-8482-9F3482A2FF00}" dt="2023-07-09T13:08:05.961" v="40"/>
          <ac:picMkLst>
            <pc:docMk/>
            <pc:sldMk cId="1687616260" sldId="304"/>
            <ac:picMk id="12" creationId="{9873B52B-C49C-4E44-AAB3-78261C6F2335}"/>
          </ac:picMkLst>
        </pc:picChg>
        <pc:picChg chg="add mod">
          <ac:chgData name="Mai Xuan Trang" userId="f3c332be-9d36-4c2c-a25a-1b5a64c76b56" providerId="ADAL" clId="{5398C92B-0995-754B-8482-9F3482A2FF00}" dt="2023-07-09T13:08:05.961" v="40"/>
          <ac:picMkLst>
            <pc:docMk/>
            <pc:sldMk cId="1687616260" sldId="304"/>
            <ac:picMk id="13" creationId="{8B69CEB1-01A3-DF45-BCFC-F2C543C4D139}"/>
          </ac:picMkLst>
        </pc:picChg>
        <pc:picChg chg="add mod">
          <ac:chgData name="Mai Xuan Trang" userId="f3c332be-9d36-4c2c-a25a-1b5a64c76b56" providerId="ADAL" clId="{5398C92B-0995-754B-8482-9F3482A2FF00}" dt="2023-07-09T13:08:05.961" v="40"/>
          <ac:picMkLst>
            <pc:docMk/>
            <pc:sldMk cId="1687616260" sldId="304"/>
            <ac:picMk id="14" creationId="{BCCAA663-3EAB-EB4D-9ACC-FAEBB0BC388A}"/>
          </ac:picMkLst>
        </pc:picChg>
        <pc:picChg chg="add mod">
          <ac:chgData name="Mai Xuan Trang" userId="f3c332be-9d36-4c2c-a25a-1b5a64c76b56" providerId="ADAL" clId="{5398C92B-0995-754B-8482-9F3482A2FF00}" dt="2023-07-09T13:08:05.961" v="40"/>
          <ac:picMkLst>
            <pc:docMk/>
            <pc:sldMk cId="1687616260" sldId="304"/>
            <ac:picMk id="15" creationId="{1F32AC47-DEE4-9D45-A718-FBF3411FB2D0}"/>
          </ac:picMkLst>
        </pc:picChg>
        <pc:picChg chg="add mod">
          <ac:chgData name="Mai Xuan Trang" userId="f3c332be-9d36-4c2c-a25a-1b5a64c76b56" providerId="ADAL" clId="{5398C92B-0995-754B-8482-9F3482A2FF00}" dt="2023-07-09T13:08:05.961" v="40"/>
          <ac:picMkLst>
            <pc:docMk/>
            <pc:sldMk cId="1687616260" sldId="304"/>
            <ac:picMk id="16" creationId="{53F819E1-E2A2-A843-9DE3-B39285A605BC}"/>
          </ac:picMkLst>
        </pc:picChg>
        <pc:picChg chg="add mod">
          <ac:chgData name="Mai Xuan Trang" userId="f3c332be-9d36-4c2c-a25a-1b5a64c76b56" providerId="ADAL" clId="{5398C92B-0995-754B-8482-9F3482A2FF00}" dt="2023-07-09T13:08:05.961" v="40"/>
          <ac:picMkLst>
            <pc:docMk/>
            <pc:sldMk cId="1687616260" sldId="304"/>
            <ac:picMk id="17" creationId="{BED359D5-C045-2143-968B-3C114CA2A442}"/>
          </ac:picMkLst>
        </pc:picChg>
        <pc:picChg chg="add mod">
          <ac:chgData name="Mai Xuan Trang" userId="f3c332be-9d36-4c2c-a25a-1b5a64c76b56" providerId="ADAL" clId="{5398C92B-0995-754B-8482-9F3482A2FF00}" dt="2023-07-09T13:08:05.961" v="40"/>
          <ac:picMkLst>
            <pc:docMk/>
            <pc:sldMk cId="1687616260" sldId="304"/>
            <ac:picMk id="18" creationId="{1A064F1A-6062-BD49-B3C0-F09D0189915E}"/>
          </ac:picMkLst>
        </pc:picChg>
        <pc:picChg chg="add mod">
          <ac:chgData name="Mai Xuan Trang" userId="f3c332be-9d36-4c2c-a25a-1b5a64c76b56" providerId="ADAL" clId="{5398C92B-0995-754B-8482-9F3482A2FF00}" dt="2023-07-09T13:08:17.224" v="41"/>
          <ac:picMkLst>
            <pc:docMk/>
            <pc:sldMk cId="1687616260" sldId="304"/>
            <ac:picMk id="19" creationId="{19F7EC22-D563-5943-A04D-6387506CF2C8}"/>
          </ac:picMkLst>
        </pc:picChg>
        <pc:picChg chg="add mod">
          <ac:chgData name="Mai Xuan Trang" userId="f3c332be-9d36-4c2c-a25a-1b5a64c76b56" providerId="ADAL" clId="{5398C92B-0995-754B-8482-9F3482A2FF00}" dt="2023-07-09T13:08:17.224" v="41"/>
          <ac:picMkLst>
            <pc:docMk/>
            <pc:sldMk cId="1687616260" sldId="304"/>
            <ac:picMk id="20" creationId="{6F963B10-E854-234C-86A1-9450C098A5A3}"/>
          </ac:picMkLst>
        </pc:picChg>
      </pc:sldChg>
      <pc:sldChg chg="delSp modSp add mod modNotesTx">
        <pc:chgData name="Mai Xuan Trang" userId="f3c332be-9d36-4c2c-a25a-1b5a64c76b56" providerId="ADAL" clId="{5398C92B-0995-754B-8482-9F3482A2FF00}" dt="2023-07-09T13:24:08.725" v="1357" actId="5793"/>
        <pc:sldMkLst>
          <pc:docMk/>
          <pc:sldMk cId="3227132102" sldId="305"/>
        </pc:sldMkLst>
        <pc:spChg chg="mod">
          <ac:chgData name="Mai Xuan Trang" userId="f3c332be-9d36-4c2c-a25a-1b5a64c76b56" providerId="ADAL" clId="{5398C92B-0995-754B-8482-9F3482A2FF00}" dt="2023-07-09T13:14:09.353" v="265" actId="20577"/>
          <ac:spMkLst>
            <pc:docMk/>
            <pc:sldMk cId="3227132102" sldId="305"/>
            <ac:spMk id="5" creationId="{0918C33A-4750-F5D2-EED5-3A22EB5601BA}"/>
          </ac:spMkLst>
        </pc:spChg>
        <pc:spChg chg="mod">
          <ac:chgData name="Mai Xuan Trang" userId="f3c332be-9d36-4c2c-a25a-1b5a64c76b56" providerId="ADAL" clId="{5398C92B-0995-754B-8482-9F3482A2FF00}" dt="2023-07-09T13:24:08.725" v="1357" actId="5793"/>
          <ac:spMkLst>
            <pc:docMk/>
            <pc:sldMk cId="3227132102" sldId="305"/>
            <ac:spMk id="6" creationId="{FB6819EC-FF07-6347-60E7-432882F0155B}"/>
          </ac:spMkLst>
        </pc:spChg>
        <pc:picChg chg="del">
          <ac:chgData name="Mai Xuan Trang" userId="f3c332be-9d36-4c2c-a25a-1b5a64c76b56" providerId="ADAL" clId="{5398C92B-0995-754B-8482-9F3482A2FF00}" dt="2023-07-09T13:14:36.452" v="266" actId="478"/>
          <ac:picMkLst>
            <pc:docMk/>
            <pc:sldMk cId="3227132102" sldId="305"/>
            <ac:picMk id="7" creationId="{0243D758-4F83-6341-9806-9B7AD206D066}"/>
          </ac:picMkLst>
        </pc:picChg>
        <pc:picChg chg="del">
          <ac:chgData name="Mai Xuan Trang" userId="f3c332be-9d36-4c2c-a25a-1b5a64c76b56" providerId="ADAL" clId="{5398C92B-0995-754B-8482-9F3482A2FF00}" dt="2023-07-09T13:14:37.800" v="267" actId="478"/>
          <ac:picMkLst>
            <pc:docMk/>
            <pc:sldMk cId="3227132102" sldId="305"/>
            <ac:picMk id="8" creationId="{4EC497FB-77A1-CA4E-ADA7-1470FE59218F}"/>
          </ac:picMkLst>
        </pc:picChg>
      </pc:sldChg>
      <pc:sldChg chg="addSp delSp modSp add mod">
        <pc:chgData name="Mai Xuan Trang" userId="f3c332be-9d36-4c2c-a25a-1b5a64c76b56" providerId="ADAL" clId="{5398C92B-0995-754B-8482-9F3482A2FF00}" dt="2023-07-10T02:03:43.978" v="1446" actId="478"/>
        <pc:sldMkLst>
          <pc:docMk/>
          <pc:sldMk cId="2313703484" sldId="393"/>
        </pc:sldMkLst>
        <pc:spChg chg="add mod">
          <ac:chgData name="Mai Xuan Trang" userId="f3c332be-9d36-4c2c-a25a-1b5a64c76b56" providerId="ADAL" clId="{5398C92B-0995-754B-8482-9F3482A2FF00}" dt="2023-07-10T01:23:04.955" v="1437"/>
          <ac:spMkLst>
            <pc:docMk/>
            <pc:sldMk cId="2313703484" sldId="393"/>
            <ac:spMk id="6" creationId="{7BF5F39F-72CC-0345-B6AB-CEBFE7D875C4}"/>
          </ac:spMkLst>
        </pc:spChg>
        <pc:spChg chg="add mod">
          <ac:chgData name="Mai Xuan Trang" userId="f3c332be-9d36-4c2c-a25a-1b5a64c76b56" providerId="ADAL" clId="{5398C92B-0995-754B-8482-9F3482A2FF00}" dt="2023-07-10T01:23:04.955" v="1437"/>
          <ac:spMkLst>
            <pc:docMk/>
            <pc:sldMk cId="2313703484" sldId="393"/>
            <ac:spMk id="7" creationId="{429A9F57-29A2-5844-8B26-11982C9C81E8}"/>
          </ac:spMkLst>
        </pc:spChg>
        <pc:picChg chg="add del mod">
          <ac:chgData name="Mai Xuan Trang" userId="f3c332be-9d36-4c2c-a25a-1b5a64c76b56" providerId="ADAL" clId="{5398C92B-0995-754B-8482-9F3482A2FF00}" dt="2023-07-10T02:03:43.978" v="1446" actId="478"/>
          <ac:picMkLst>
            <pc:docMk/>
            <pc:sldMk cId="2313703484" sldId="393"/>
            <ac:picMk id="2" creationId="{7B3E17D2-99C6-F949-9349-788477EE177E}"/>
          </ac:picMkLst>
        </pc:picChg>
      </pc:sldChg>
      <pc:sldChg chg="add del">
        <pc:chgData name="Mai Xuan Trang" userId="f3c332be-9d36-4c2c-a25a-1b5a64c76b56" providerId="ADAL" clId="{5398C92B-0995-754B-8482-9F3482A2FF00}" dt="2023-07-10T01:23:42.716" v="1440" actId="2696"/>
        <pc:sldMkLst>
          <pc:docMk/>
          <pc:sldMk cId="2151168425" sldId="394"/>
        </pc:sldMkLst>
      </pc:sldChg>
      <pc:sldChg chg="delSp add mod">
        <pc:chgData name="Mai Xuan Trang" userId="f3c332be-9d36-4c2c-a25a-1b5a64c76b56" providerId="ADAL" clId="{5398C92B-0995-754B-8482-9F3482A2FF00}" dt="2023-07-10T01:23:34.786" v="1438" actId="478"/>
        <pc:sldMkLst>
          <pc:docMk/>
          <pc:sldMk cId="2995186404" sldId="410"/>
        </pc:sldMkLst>
        <pc:spChg chg="del">
          <ac:chgData name="Mai Xuan Trang" userId="f3c332be-9d36-4c2c-a25a-1b5a64c76b56" providerId="ADAL" clId="{5398C92B-0995-754B-8482-9F3482A2FF00}" dt="2023-07-10T01:23:34.786" v="1438" actId="478"/>
          <ac:spMkLst>
            <pc:docMk/>
            <pc:sldMk cId="2995186404" sldId="410"/>
            <ac:spMk id="43" creationId="{00000000-0000-0000-0000-000000000000}"/>
          </ac:spMkLst>
        </pc:spChg>
      </pc:sldChg>
      <pc:sldChg chg="addSp modSp add">
        <pc:chgData name="Mai Xuan Trang" userId="f3c332be-9d36-4c2c-a25a-1b5a64c76b56" providerId="ADAL" clId="{5398C92B-0995-754B-8482-9F3482A2FF00}" dt="2023-07-10T01:23:53.437" v="1441"/>
        <pc:sldMkLst>
          <pc:docMk/>
          <pc:sldMk cId="2749469313" sldId="425"/>
        </pc:sldMkLst>
        <pc:spChg chg="add mod">
          <ac:chgData name="Mai Xuan Trang" userId="f3c332be-9d36-4c2c-a25a-1b5a64c76b56" providerId="ADAL" clId="{5398C92B-0995-754B-8482-9F3482A2FF00}" dt="2023-07-10T01:23:53.437" v="1441"/>
          <ac:spMkLst>
            <pc:docMk/>
            <pc:sldMk cId="2749469313" sldId="425"/>
            <ac:spMk id="14" creationId="{47107D05-B7EE-B94D-88AD-60E9037FD4AF}"/>
          </ac:spMkLst>
        </pc:spChg>
        <pc:spChg chg="add mod">
          <ac:chgData name="Mai Xuan Trang" userId="f3c332be-9d36-4c2c-a25a-1b5a64c76b56" providerId="ADAL" clId="{5398C92B-0995-754B-8482-9F3482A2FF00}" dt="2023-07-10T01:23:53.437" v="1441"/>
          <ac:spMkLst>
            <pc:docMk/>
            <pc:sldMk cId="2749469313" sldId="425"/>
            <ac:spMk id="15" creationId="{C12E713D-61DE-9647-AA15-18B81EABB9CF}"/>
          </ac:spMkLst>
        </pc:spChg>
      </pc:sldChg>
      <pc:sldChg chg="add">
        <pc:chgData name="Mai Xuan Trang" userId="f3c332be-9d36-4c2c-a25a-1b5a64c76b56" providerId="ADAL" clId="{5398C92B-0995-754B-8482-9F3482A2FF00}" dt="2023-07-10T01:22:38.092" v="1436"/>
        <pc:sldMkLst>
          <pc:docMk/>
          <pc:sldMk cId="4027715601" sldId="427"/>
        </pc:sldMkLst>
      </pc:sldChg>
      <pc:sldMasterChg chg="modSldLayout">
        <pc:chgData name="Mai Xuan Trang" userId="f3c332be-9d36-4c2c-a25a-1b5a64c76b56" providerId="ADAL" clId="{5398C92B-0995-754B-8482-9F3482A2FF00}" dt="2023-07-10T02:05:26.705" v="1505"/>
        <pc:sldMasterMkLst>
          <pc:docMk/>
          <pc:sldMasterMk cId="743587634" sldId="2147483726"/>
        </pc:sldMasterMkLst>
        <pc:sldLayoutChg chg="addSp delSp modSp mod">
          <pc:chgData name="Mai Xuan Trang" userId="f3c332be-9d36-4c2c-a25a-1b5a64c76b56" providerId="ADAL" clId="{5398C92B-0995-754B-8482-9F3482A2FF00}" dt="2023-07-10T02:05:15.067" v="1501" actId="1076"/>
          <pc:sldLayoutMkLst>
            <pc:docMk/>
            <pc:sldMasterMk cId="743587634" sldId="2147483726"/>
            <pc:sldLayoutMk cId="426175058" sldId="2147483728"/>
          </pc:sldLayoutMkLst>
          <pc:picChg chg="del">
            <ac:chgData name="Mai Xuan Trang" userId="f3c332be-9d36-4c2c-a25a-1b5a64c76b56" providerId="ADAL" clId="{5398C92B-0995-754B-8482-9F3482A2FF00}" dt="2023-07-10T02:04:42.825" v="1460" actId="478"/>
            <ac:picMkLst>
              <pc:docMk/>
              <pc:sldMasterMk cId="743587634" sldId="2147483726"/>
              <pc:sldLayoutMk cId="426175058" sldId="2147483728"/>
              <ac:picMk id="2" creationId="{00000000-0000-0000-0000-000000000000}"/>
            </ac:picMkLst>
          </pc:picChg>
          <pc:picChg chg="add mod">
            <ac:chgData name="Mai Xuan Trang" userId="f3c332be-9d36-4c2c-a25a-1b5a64c76b56" providerId="ADAL" clId="{5398C92B-0995-754B-8482-9F3482A2FF00}" dt="2023-07-10T02:05:15.067" v="1501" actId="1076"/>
            <ac:picMkLst>
              <pc:docMk/>
              <pc:sldMasterMk cId="743587634" sldId="2147483726"/>
              <pc:sldLayoutMk cId="426175058" sldId="2147483728"/>
              <ac:picMk id="7" creationId="{6D75C13C-F071-3D4C-A72D-61279F9BDC24}"/>
            </ac:picMkLst>
          </pc:picChg>
        </pc:sldLayoutChg>
        <pc:sldLayoutChg chg="addSp delSp modSp mod">
          <pc:chgData name="Mai Xuan Trang" userId="f3c332be-9d36-4c2c-a25a-1b5a64c76b56" providerId="ADAL" clId="{5398C92B-0995-754B-8482-9F3482A2FF00}" dt="2023-07-10T02:05:26.705" v="1505"/>
          <pc:sldLayoutMkLst>
            <pc:docMk/>
            <pc:sldMasterMk cId="743587634" sldId="2147483726"/>
            <pc:sldLayoutMk cId="3971755667" sldId="2147483729"/>
          </pc:sldLayoutMkLst>
          <pc:picChg chg="del">
            <ac:chgData name="Mai Xuan Trang" userId="f3c332be-9d36-4c2c-a25a-1b5a64c76b56" providerId="ADAL" clId="{5398C92B-0995-754B-8482-9F3482A2FF00}" dt="2023-07-10T02:05:26.337" v="1504" actId="478"/>
            <ac:picMkLst>
              <pc:docMk/>
              <pc:sldMasterMk cId="743587634" sldId="2147483726"/>
              <pc:sldLayoutMk cId="3971755667" sldId="2147483729"/>
              <ac:picMk id="7" creationId="{00000000-0000-0000-0000-000000000000}"/>
            </ac:picMkLst>
          </pc:picChg>
          <pc:picChg chg="add mod">
            <ac:chgData name="Mai Xuan Trang" userId="f3c332be-9d36-4c2c-a25a-1b5a64c76b56" providerId="ADAL" clId="{5398C92B-0995-754B-8482-9F3482A2FF00}" dt="2023-07-10T02:05:26.705" v="1505"/>
            <ac:picMkLst>
              <pc:docMk/>
              <pc:sldMasterMk cId="743587634" sldId="2147483726"/>
              <pc:sldLayoutMk cId="3971755667" sldId="2147483729"/>
              <ac:picMk id="9" creationId="{F253575E-4F90-BC45-AE64-B69B93BC2A46}"/>
            </ac:picMkLst>
          </pc:picChg>
        </pc:sldLayoutChg>
        <pc:sldLayoutChg chg="addSp delSp modSp mod">
          <pc:chgData name="Mai Xuan Trang" userId="f3c332be-9d36-4c2c-a25a-1b5a64c76b56" providerId="ADAL" clId="{5398C92B-0995-754B-8482-9F3482A2FF00}" dt="2023-07-10T02:05:22.966" v="1503"/>
          <pc:sldLayoutMkLst>
            <pc:docMk/>
            <pc:sldMasterMk cId="743587634" sldId="2147483726"/>
            <pc:sldLayoutMk cId="3457449909" sldId="2147483746"/>
          </pc:sldLayoutMkLst>
          <pc:picChg chg="del">
            <ac:chgData name="Mai Xuan Trang" userId="f3c332be-9d36-4c2c-a25a-1b5a64c76b56" providerId="ADAL" clId="{5398C92B-0995-754B-8482-9F3482A2FF00}" dt="2023-07-10T02:05:22.373" v="1502" actId="478"/>
            <ac:picMkLst>
              <pc:docMk/>
              <pc:sldMasterMk cId="743587634" sldId="2147483726"/>
              <pc:sldLayoutMk cId="3457449909" sldId="2147483746"/>
              <ac:picMk id="2" creationId="{00000000-0000-0000-0000-000000000000}"/>
            </ac:picMkLst>
          </pc:picChg>
          <pc:picChg chg="add mod">
            <ac:chgData name="Mai Xuan Trang" userId="f3c332be-9d36-4c2c-a25a-1b5a64c76b56" providerId="ADAL" clId="{5398C92B-0995-754B-8482-9F3482A2FF00}" dt="2023-07-10T02:05:22.966" v="1503"/>
            <ac:picMkLst>
              <pc:docMk/>
              <pc:sldMasterMk cId="743587634" sldId="2147483726"/>
              <pc:sldLayoutMk cId="3457449909" sldId="2147483746"/>
              <ac:picMk id="8" creationId="{88CFB93E-5B29-5F4F-AE56-F247D6A8852B}"/>
            </ac:picMkLst>
          </pc:picChg>
        </pc:sldLayoutChg>
        <pc:sldLayoutChg chg="addSp delSp modSp mod">
          <pc:chgData name="Mai Xuan Trang" userId="f3c332be-9d36-4c2c-a25a-1b5a64c76b56" providerId="ADAL" clId="{5398C92B-0995-754B-8482-9F3482A2FF00}" dt="2023-07-10T02:04:28.283" v="1459" actId="1038"/>
          <pc:sldLayoutMkLst>
            <pc:docMk/>
            <pc:sldMasterMk cId="743587634" sldId="2147483726"/>
            <pc:sldLayoutMk cId="48970443" sldId="2147483747"/>
          </pc:sldLayoutMkLst>
          <pc:picChg chg="add mod">
            <ac:chgData name="Mai Xuan Trang" userId="f3c332be-9d36-4c2c-a25a-1b5a64c76b56" providerId="ADAL" clId="{5398C92B-0995-754B-8482-9F3482A2FF00}" dt="2023-07-10T02:04:28.283" v="1459" actId="1038"/>
            <ac:picMkLst>
              <pc:docMk/>
              <pc:sldMasterMk cId="743587634" sldId="2147483726"/>
              <pc:sldLayoutMk cId="48970443" sldId="2147483747"/>
              <ac:picMk id="2" creationId="{8F82252D-DA70-9C46-A2A6-34E2958D19AA}"/>
            </ac:picMkLst>
          </pc:picChg>
          <pc:picChg chg="del">
            <ac:chgData name="Mai Xuan Trang" userId="f3c332be-9d36-4c2c-a25a-1b5a64c76b56" providerId="ADAL" clId="{5398C92B-0995-754B-8482-9F3482A2FF00}" dt="2023-07-10T02:04:10.293" v="1447" actId="478"/>
            <ac:picMkLst>
              <pc:docMk/>
              <pc:sldMasterMk cId="743587634" sldId="2147483726"/>
              <pc:sldLayoutMk cId="48970443" sldId="2147483747"/>
              <ac:picMk id="7" creationId="{00000000-0000-0000-0000-000000000000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F069BEE-5C22-49A5-A892-F6E6A4002A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4FB27-DC4B-4A29-B4F3-C665BDE47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47B97-F030-426D-A9D1-6B39B13C23ED}" type="datetimeFigureOut">
              <a:rPr lang="en-US" smtClean="0"/>
              <a:t>10/7/23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06FDF-174B-49EE-AD51-C827118F0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610B1-614F-48C3-8F2D-C50C182871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751AA-B992-41E5-A909-E1A2443E2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69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24CBC-D461-4ECA-A489-D3A30E0FB795}" type="datetimeFigureOut">
              <a:rPr lang="en-US" smtClean="0"/>
              <a:t>10/7/23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1351B-2C5D-457B-ABE5-B64DBC7BD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00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81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486525"/>
          </a:xfrm>
          <a:prstGeom prst="rect">
            <a:avLst/>
          </a:prstGeom>
          <a:solidFill>
            <a:srgbClr val="2237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6DADDC2-BFA5-594E-BF5A-B06CEF194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8" y="3243262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A7E0BE7-B9F3-CF42-BBDD-E431A84241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38912"/>
            <a:ext cx="2743200" cy="365125"/>
          </a:xfrm>
        </p:spPr>
        <p:txBody>
          <a:bodyPr/>
          <a:lstStyle/>
          <a:p>
            <a:fld id="{2ADC29F2-8A35-3B44-9BA0-E01F07FBE6DF}" type="datetime1">
              <a:rPr lang="en-US" smtClean="0"/>
              <a:t>10/7/23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CDF525E-206D-4149-99E1-0D9A15410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38912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Faculty of Computer Science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96FCA82-9769-7441-AB29-6261AF29F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3891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6B6608-6F69-448F-99DC-C9E613BFB69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2415F5-6ADB-5A47-9CFF-A0BBA7921F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60518" y="112742"/>
            <a:ext cx="6688282" cy="207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41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80040"/>
            <a:ext cx="2743200" cy="277960"/>
          </a:xfrm>
        </p:spPr>
        <p:txBody>
          <a:bodyPr/>
          <a:lstStyle/>
          <a:p>
            <a:fld id="{6581133F-95C8-9144-9BFA-07C6A00B8411}" type="datetime1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80041"/>
            <a:ext cx="4114800" cy="277960"/>
          </a:xfrm>
        </p:spPr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11566" y="6622795"/>
            <a:ext cx="2743200" cy="235206"/>
          </a:xfrm>
        </p:spPr>
        <p:txBody>
          <a:bodyPr/>
          <a:lstStyle/>
          <a:p>
            <a:fld id="{086B6608-6F69-448F-99DC-C9E613BFB696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82252" y="277960"/>
            <a:ext cx="7928429" cy="5532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b="1" baseline="0">
                <a:solidFill>
                  <a:srgbClr val="223771"/>
                </a:solidFill>
              </a:defRPr>
            </a:lvl1pPr>
          </a:lstStyle>
          <a:p>
            <a:r>
              <a:rPr lang="en-US"/>
              <a:t>CHỦ ĐỀ</a:t>
            </a:r>
          </a:p>
        </p:txBody>
      </p:sp>
      <p:sp>
        <p:nvSpPr>
          <p:cNvPr id="3" name="Freeform 2"/>
          <p:cNvSpPr/>
          <p:nvPr userDrawn="1"/>
        </p:nvSpPr>
        <p:spPr>
          <a:xfrm>
            <a:off x="392906" y="235206"/>
            <a:ext cx="1750219" cy="596044"/>
          </a:xfrm>
          <a:custGeom>
            <a:avLst/>
            <a:gdLst>
              <a:gd name="connsiteX0" fmla="*/ 471488 w 1750219"/>
              <a:gd name="connsiteY0" fmla="*/ 0 h 721518"/>
              <a:gd name="connsiteX1" fmla="*/ 0 w 1750219"/>
              <a:gd name="connsiteY1" fmla="*/ 0 h 721518"/>
              <a:gd name="connsiteX2" fmla="*/ 0 w 1750219"/>
              <a:gd name="connsiteY2" fmla="*/ 721518 h 721518"/>
              <a:gd name="connsiteX3" fmla="*/ 1750219 w 1750219"/>
              <a:gd name="connsiteY3" fmla="*/ 721518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0219" h="721518">
                <a:moveTo>
                  <a:pt x="471488" y="0"/>
                </a:moveTo>
                <a:lnTo>
                  <a:pt x="0" y="0"/>
                </a:lnTo>
                <a:lnTo>
                  <a:pt x="0" y="721518"/>
                </a:lnTo>
                <a:lnTo>
                  <a:pt x="1750219" y="721518"/>
                </a:lnTo>
              </a:path>
            </a:pathLst>
          </a:custGeom>
          <a:noFill/>
          <a:ln w="57150" cmpd="thickThin">
            <a:solidFill>
              <a:srgbClr val="223771"/>
            </a:solidFill>
          </a:ln>
          <a:scene3d>
            <a:camera prst="orthographicFront"/>
            <a:lightRig rig="threePt" dir="t"/>
          </a:scene3d>
          <a:sp3d>
            <a:bevelB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75C13C-F071-3D4C-A72D-61279F9BDC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86136" y="27834"/>
            <a:ext cx="2493818" cy="77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7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93185"/>
            <a:ext cx="2743200" cy="267581"/>
          </a:xfrm>
        </p:spPr>
        <p:txBody>
          <a:bodyPr/>
          <a:lstStyle/>
          <a:p>
            <a:fld id="{7FB16B2F-4ABC-DC47-941D-61DAA8C286C6}" type="datetime1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90419"/>
            <a:ext cx="4114800" cy="26758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Faculty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66006" y="6590419"/>
            <a:ext cx="2743200" cy="313617"/>
          </a:xfrm>
        </p:spPr>
        <p:txBody>
          <a:bodyPr/>
          <a:lstStyle/>
          <a:p>
            <a:fld id="{086B6608-6F69-448F-99DC-C9E613BFB69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Freeform 2"/>
          <p:cNvSpPr/>
          <p:nvPr userDrawn="1"/>
        </p:nvSpPr>
        <p:spPr>
          <a:xfrm>
            <a:off x="392906" y="235206"/>
            <a:ext cx="1750219" cy="596044"/>
          </a:xfrm>
          <a:custGeom>
            <a:avLst/>
            <a:gdLst>
              <a:gd name="connsiteX0" fmla="*/ 471488 w 1750219"/>
              <a:gd name="connsiteY0" fmla="*/ 0 h 721518"/>
              <a:gd name="connsiteX1" fmla="*/ 0 w 1750219"/>
              <a:gd name="connsiteY1" fmla="*/ 0 h 721518"/>
              <a:gd name="connsiteX2" fmla="*/ 0 w 1750219"/>
              <a:gd name="connsiteY2" fmla="*/ 721518 h 721518"/>
              <a:gd name="connsiteX3" fmla="*/ 1750219 w 1750219"/>
              <a:gd name="connsiteY3" fmla="*/ 721518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0219" h="721518">
                <a:moveTo>
                  <a:pt x="471488" y="0"/>
                </a:moveTo>
                <a:lnTo>
                  <a:pt x="0" y="0"/>
                </a:lnTo>
                <a:lnTo>
                  <a:pt x="0" y="721518"/>
                </a:lnTo>
                <a:lnTo>
                  <a:pt x="1750219" y="721518"/>
                </a:lnTo>
              </a:path>
            </a:pathLst>
          </a:custGeom>
          <a:noFill/>
          <a:ln w="57150" cmpd="thickThin">
            <a:solidFill>
              <a:srgbClr val="223771"/>
            </a:solidFill>
          </a:ln>
          <a:scene3d>
            <a:camera prst="orthographicFront"/>
            <a:lightRig rig="threePt" dir="t"/>
          </a:scene3d>
          <a:sp3d>
            <a:bevelB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6B9D37C-9616-644C-81FA-A5CADF160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76" y="2949384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CFB93E-5B29-5F4F-AE56-F247D6A885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86136" y="27834"/>
            <a:ext cx="2493818" cy="77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449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C81F4-8D9B-F149-A772-453CF73C4882}" type="datetime1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86200" y="6603821"/>
            <a:ext cx="4114800" cy="254179"/>
          </a:xfrm>
        </p:spPr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21090" y="6600831"/>
            <a:ext cx="2743200" cy="274321"/>
          </a:xfrm>
        </p:spPr>
        <p:txBody>
          <a:bodyPr/>
          <a:lstStyle/>
          <a:p>
            <a:fld id="{086B6608-6F69-448F-99DC-C9E613BFB69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40857" y="243489"/>
            <a:ext cx="8061101" cy="5532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b="1" baseline="0">
                <a:solidFill>
                  <a:srgbClr val="223771"/>
                </a:solidFill>
              </a:defRPr>
            </a:lvl1pPr>
          </a:lstStyle>
          <a:p>
            <a:r>
              <a:rPr lang="en-US"/>
              <a:t>CHỦ ĐỀ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CF2F9D9-79A2-4241-92EA-C1DAEC3621E2}"/>
              </a:ext>
            </a:extLst>
          </p:cNvPr>
          <p:cNvSpPr/>
          <p:nvPr userDrawn="1"/>
        </p:nvSpPr>
        <p:spPr>
          <a:xfrm>
            <a:off x="311261" y="235206"/>
            <a:ext cx="1750219" cy="596044"/>
          </a:xfrm>
          <a:custGeom>
            <a:avLst/>
            <a:gdLst>
              <a:gd name="connsiteX0" fmla="*/ 471488 w 1750219"/>
              <a:gd name="connsiteY0" fmla="*/ 0 h 721518"/>
              <a:gd name="connsiteX1" fmla="*/ 0 w 1750219"/>
              <a:gd name="connsiteY1" fmla="*/ 0 h 721518"/>
              <a:gd name="connsiteX2" fmla="*/ 0 w 1750219"/>
              <a:gd name="connsiteY2" fmla="*/ 721518 h 721518"/>
              <a:gd name="connsiteX3" fmla="*/ 1750219 w 1750219"/>
              <a:gd name="connsiteY3" fmla="*/ 721518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0219" h="721518">
                <a:moveTo>
                  <a:pt x="471488" y="0"/>
                </a:moveTo>
                <a:lnTo>
                  <a:pt x="0" y="0"/>
                </a:lnTo>
                <a:lnTo>
                  <a:pt x="0" y="721518"/>
                </a:lnTo>
                <a:lnTo>
                  <a:pt x="1750219" y="721518"/>
                </a:lnTo>
              </a:path>
            </a:pathLst>
          </a:custGeom>
          <a:noFill/>
          <a:ln w="57150" cmpd="thickThin">
            <a:solidFill>
              <a:srgbClr val="223771"/>
            </a:solidFill>
          </a:ln>
          <a:scene3d>
            <a:camera prst="orthographicFront"/>
            <a:lightRig rig="threePt" dir="t"/>
          </a:scene3d>
          <a:sp3d>
            <a:bevelB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7047C2F-85BB-1243-890C-BD727B041E4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9218" y="1169080"/>
            <a:ext cx="11551617" cy="495413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53575E-4F90-BC45-AE64-B69B93BC2A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86136" y="27834"/>
            <a:ext cx="2493818" cy="77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755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63685" y="2846231"/>
            <a:ext cx="4417452" cy="1460428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5600" b="1" baseline="0">
                <a:solidFill>
                  <a:srgbClr val="22377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CHỦ ĐỀ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63685" y="4429523"/>
            <a:ext cx="4417452" cy="75007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Nội</a:t>
            </a:r>
            <a:r>
              <a:rPr lang="en-US"/>
              <a:t> dung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8E96-F886-9E45-BAC7-33A661AECD8F}" type="datetime1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" y="862149"/>
            <a:ext cx="7096258" cy="56319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/>
              <a:t>Hình ảnh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0418" y="235206"/>
            <a:ext cx="2732129" cy="55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22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7FA5C-BBC5-F34A-8D4B-FB47B828F008}" type="datetime1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0418" y="235206"/>
            <a:ext cx="2732129" cy="550220"/>
          </a:xfrm>
          <a:prstGeom prst="rect">
            <a:avLst/>
          </a:pr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1D81805F-C908-E74B-BD64-84B072B9F815}"/>
              </a:ext>
            </a:extLst>
          </p:cNvPr>
          <p:cNvSpPr/>
          <p:nvPr userDrawn="1"/>
        </p:nvSpPr>
        <p:spPr>
          <a:xfrm>
            <a:off x="392906" y="235206"/>
            <a:ext cx="1750219" cy="596044"/>
          </a:xfrm>
          <a:custGeom>
            <a:avLst/>
            <a:gdLst>
              <a:gd name="connsiteX0" fmla="*/ 471488 w 1750219"/>
              <a:gd name="connsiteY0" fmla="*/ 0 h 721518"/>
              <a:gd name="connsiteX1" fmla="*/ 0 w 1750219"/>
              <a:gd name="connsiteY1" fmla="*/ 0 h 721518"/>
              <a:gd name="connsiteX2" fmla="*/ 0 w 1750219"/>
              <a:gd name="connsiteY2" fmla="*/ 721518 h 721518"/>
              <a:gd name="connsiteX3" fmla="*/ 1750219 w 1750219"/>
              <a:gd name="connsiteY3" fmla="*/ 721518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0219" h="721518">
                <a:moveTo>
                  <a:pt x="471488" y="0"/>
                </a:moveTo>
                <a:lnTo>
                  <a:pt x="0" y="0"/>
                </a:lnTo>
                <a:lnTo>
                  <a:pt x="0" y="721518"/>
                </a:lnTo>
                <a:lnTo>
                  <a:pt x="1750219" y="721518"/>
                </a:lnTo>
              </a:path>
            </a:pathLst>
          </a:custGeom>
          <a:noFill/>
          <a:ln w="57150" cmpd="thickThin">
            <a:solidFill>
              <a:srgbClr val="223771"/>
            </a:solidFill>
          </a:ln>
          <a:scene3d>
            <a:camera prst="orthographicFront"/>
            <a:lightRig rig="threePt" dir="t"/>
          </a:scene3d>
          <a:sp3d>
            <a:bevelB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EF1F798-F7C2-6A4B-AB49-B4AF9B8A490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2906" y="278800"/>
            <a:ext cx="5813198" cy="457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VN" sz="3300" b="1" baseline="0" dirty="0">
                <a:solidFill>
                  <a:srgbClr val="223771"/>
                </a:solidFill>
                <a:ea typeface="+mj-ea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CHỦ ĐỀ</a:t>
            </a:r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164984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899" y="351789"/>
            <a:ext cx="8061101" cy="92276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="1">
                <a:solidFill>
                  <a:srgbClr val="223771"/>
                </a:solidFill>
              </a:defRPr>
            </a:lvl1pPr>
          </a:lstStyle>
          <a:p>
            <a:r>
              <a:rPr lang="en-US" err="1"/>
              <a:t>Chủ</a:t>
            </a:r>
            <a:r>
              <a:rPr lang="en-US"/>
              <a:t> </a:t>
            </a:r>
            <a:r>
              <a:rPr lang="en-US" err="1"/>
              <a:t>đề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1899" y="1639781"/>
            <a:ext cx="3336702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1710" y="1639781"/>
            <a:ext cx="3331872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9993-3931-734A-999C-643CB5C129B2}" type="datetime1">
              <a:rPr lang="en-US" smtClean="0"/>
              <a:t>10/7/23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3"/>
          <p:cNvSpPr>
            <a:spLocks noGrp="1"/>
          </p:cNvSpPr>
          <p:nvPr>
            <p:ph sz="half" idx="13"/>
          </p:nvPr>
        </p:nvSpPr>
        <p:spPr>
          <a:xfrm>
            <a:off x="8426539" y="1639781"/>
            <a:ext cx="3331872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0418" y="235206"/>
            <a:ext cx="2732129" cy="55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843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08BB2-8EF9-0A4A-94B9-C7C5C4A1EC1A}" type="datetime1">
              <a:rPr lang="en-US" smtClean="0"/>
              <a:t>10/7/23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0418" y="235206"/>
            <a:ext cx="2732129" cy="55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623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6494093"/>
            <a:ext cx="12192000" cy="373091"/>
            <a:chOff x="0" y="1661375"/>
            <a:chExt cx="12192000" cy="373091"/>
          </a:xfrm>
        </p:grpSpPr>
        <p:sp>
          <p:nvSpPr>
            <p:cNvPr id="8" name="Rectangle 7"/>
            <p:cNvSpPr/>
            <p:nvPr/>
          </p:nvSpPr>
          <p:spPr>
            <a:xfrm>
              <a:off x="0" y="1661375"/>
              <a:ext cx="12192000" cy="109728"/>
            </a:xfrm>
            <a:prstGeom prst="rect">
              <a:avLst/>
            </a:prstGeom>
            <a:solidFill>
              <a:srgbClr val="F26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1760146"/>
              <a:ext cx="12192000" cy="274320"/>
            </a:xfrm>
            <a:prstGeom prst="rect">
              <a:avLst/>
            </a:prstGeom>
            <a:solidFill>
              <a:srgbClr val="2237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72345" y="6603821"/>
            <a:ext cx="4114800" cy="2541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Faculty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6600831"/>
            <a:ext cx="2743200" cy="2743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86B6608-6F69-448F-99DC-C9E613BFB6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600831"/>
            <a:ext cx="2743200" cy="2571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BCC389D-A578-F146-9A31-D111C4D9A08F}" type="datetime1">
              <a:rPr lang="en-US" smtClean="0"/>
              <a:t>10/7/23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587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46" r:id="rId3"/>
    <p:sldLayoutId id="2147483729" r:id="rId4"/>
    <p:sldLayoutId id="2147483732" r:id="rId5"/>
    <p:sldLayoutId id="2147483733" r:id="rId6"/>
    <p:sldLayoutId id="2147483734" r:id="rId7"/>
    <p:sldLayoutId id="2147483736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EDCC7-833C-1B46-A9DB-AEC928BC0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9972" y="2595171"/>
            <a:ext cx="8256073" cy="154733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Computing</a:t>
            </a:r>
            <a:b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(Nhập Môn Công Nghệ Thông Tin)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4E5352-E09E-4F4A-AF39-174135EAE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C29F2-8A35-3B44-9BA0-E01F07FBE6DF}" type="datetime1">
              <a:rPr lang="en-US" smtClean="0"/>
              <a:t>10/7/23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A76AF-4F39-7941-9BDD-7AEF9CD8D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E59A7-2B41-E745-B713-3E60E1D31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63662B6-1B3F-3D43-82B4-038976BF0367}"/>
              </a:ext>
            </a:extLst>
          </p:cNvPr>
          <p:cNvSpPr txBox="1">
            <a:spLocks/>
          </p:cNvSpPr>
          <p:nvPr/>
        </p:nvSpPr>
        <p:spPr>
          <a:xfrm>
            <a:off x="2234045" y="5791662"/>
            <a:ext cx="7924800" cy="49027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V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(Course’s website: TBU)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7D40D5D-1713-7B40-B380-62C8FA2F31C4}"/>
              </a:ext>
            </a:extLst>
          </p:cNvPr>
          <p:cNvSpPr txBox="1">
            <a:spLocks/>
          </p:cNvSpPr>
          <p:nvPr/>
        </p:nvSpPr>
        <p:spPr>
          <a:xfrm>
            <a:off x="1831355" y="4623195"/>
            <a:ext cx="8813305" cy="6138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VN" sz="4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Lectured by: FCS Faculties</a:t>
            </a:r>
          </a:p>
        </p:txBody>
      </p:sp>
    </p:spTree>
    <p:extLst>
      <p:ext uri="{BB962C8B-B14F-4D97-AF65-F5344CB8AC3E}">
        <p14:creationId xmlns:p14="http://schemas.microsoft.com/office/powerpoint/2010/main" val="456582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5F440-D8F8-D945-A43F-CBB3240A9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C81F4-8D9B-F149-A772-453CF73C4882}" type="datetime1">
              <a:rPr lang="en-US" smtClean="0"/>
              <a:t>10/7/23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206EDE-27DA-3542-A57C-A55C5E907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66FB5-E899-F44E-9790-D7DCFB399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65B20E5-B84D-A947-80AE-6968A665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Course Details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930C1-F4E6-6146-9ACC-55842C1ACC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9218" y="972458"/>
            <a:ext cx="11551617" cy="5150756"/>
          </a:xfrm>
        </p:spPr>
        <p:txBody>
          <a:bodyPr lIns="91440" tIns="45720" rIns="91440" bIns="45720" anchor="t"/>
          <a:lstStyle/>
          <a:p>
            <a:pPr marL="400050" indent="-400050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credits: 2 (1+1)</a:t>
            </a:r>
          </a:p>
          <a:p>
            <a:pPr marL="400050" indent="-400050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time allocation per week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lecture hours for theory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lecture hours for lab work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hours for self-study	</a:t>
            </a:r>
          </a:p>
          <a:p>
            <a:pPr marL="368300" indent="-368300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Textbook: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Foundations Of Computer Science, 3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ed., Behrouz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Forouzan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2018</a:t>
            </a:r>
          </a:p>
          <a:p>
            <a:pPr marL="0" indent="0">
              <a:buNone/>
            </a:pP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3243605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5F440-D8F8-D945-A43F-CBB3240A9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C81F4-8D9B-F149-A772-453CF73C4882}" type="datetime1">
              <a:rPr lang="en-US" smtClean="0"/>
              <a:t>10/7/23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206EDE-27DA-3542-A57C-A55C5E907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66FB5-E899-F44E-9790-D7DCFB399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3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65B20E5-B84D-A947-80AE-6968A665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Assessment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930C1-F4E6-6146-9ACC-55842C1ACC9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lIns="91440" tIns="45720" rIns="91440" bIns="45720" anchor="t"/>
          <a:lstStyle/>
          <a:p>
            <a:pPr marL="400050" indent="-400050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behavior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Attendance (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huyên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5%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Participating in activities (exercises, homework, …)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5%</a:t>
            </a:r>
          </a:p>
          <a:p>
            <a:pPr marL="409575" indent="-409575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Mid-term exam (questions &amp; practices): 30%</a:t>
            </a:r>
          </a:p>
          <a:p>
            <a:pPr marL="409575" indent="-409575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Exam (questions &amp; practices): 60%</a:t>
            </a:r>
          </a:p>
          <a:p>
            <a:pPr marL="409575" indent="-409575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Absences &gt; 20%: Not eligible for final exam</a:t>
            </a:r>
          </a:p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20%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724904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5F440-D8F8-D945-A43F-CBB3240A9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C81F4-8D9B-F149-A772-453CF73C4882}" type="datetime1">
              <a:rPr lang="en-US" smtClean="0"/>
              <a:t>10/7/23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206EDE-27DA-3542-A57C-A55C5E907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66FB5-E899-F44E-9790-D7DCFB399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4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65B20E5-B84D-A947-80AE-6968A665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Learning Outcomes</a:t>
            </a:r>
            <a:endParaRPr lang="en-V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930C1-F4E6-6146-9ACC-55842C1ACC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9218" y="1038451"/>
            <a:ext cx="11551617" cy="4954133"/>
          </a:xfrm>
        </p:spPr>
        <p:txBody>
          <a:bodyPr lIns="91440" tIns="45720" rIns="91440" bIns="45720" anchor="t"/>
          <a:lstStyle/>
          <a:p>
            <a:pPr marL="400050" indent="-400050" algn="just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course </a:t>
            </a:r>
            <a:r>
              <a:rPr lang="vi-V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overviews the computing field to students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 also included are topics in social and ethical issues. </a:t>
            </a:r>
            <a:r>
              <a:rPr lang="vi-V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lab topics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include an overview of computers and programming; problem-solving and algorithm development; simple data types; arithmetic and logical operators; selection structures; text files; arrays; some</a:t>
            </a:r>
            <a:r>
              <a:rPr lang="vi-V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useful tools for CS &amp; IT study (using linux OS, version control, search engine, editors…).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DD1CA8-BB62-9247-B33A-7B2C9B1FA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311" y="3021829"/>
            <a:ext cx="7925377" cy="328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57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5F440-D8F8-D945-A43F-CBB3240A9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C81F4-8D9B-F149-A772-453CF73C4882}" type="datetime1">
              <a:rPr lang="en-US" smtClean="0"/>
              <a:t>10/7/23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206EDE-27DA-3542-A57C-A55C5E907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66FB5-E899-F44E-9790-D7DCFB399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5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65B20E5-B84D-A947-80AE-6968A665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  <a:endParaRPr lang="en-V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930C1-F4E6-6146-9ACC-55842C1ACC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9218" y="1009423"/>
            <a:ext cx="11551617" cy="5391377"/>
          </a:xfrm>
        </p:spPr>
        <p:txBody>
          <a:bodyPr lIns="91440" tIns="45720" rIns="91440" bIns="45720" anchor="t"/>
          <a:lstStyle/>
          <a:p>
            <a:pPr marL="400050" indent="-4000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00050" indent="-4000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representation and operation</a:t>
            </a:r>
          </a:p>
          <a:p>
            <a:pPr marL="400050" indent="-4000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hardware</a:t>
            </a:r>
          </a:p>
          <a:p>
            <a:pPr marL="400050" indent="-4000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Networks and Internet</a:t>
            </a:r>
          </a:p>
          <a:p>
            <a:pPr marL="400050" indent="-4000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</a:t>
            </a:r>
          </a:p>
          <a:p>
            <a:pPr marL="400050" indent="-4000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 &amp; Programing</a:t>
            </a:r>
          </a:p>
          <a:p>
            <a:pPr marL="400050" indent="-4000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Databases</a:t>
            </a:r>
          </a:p>
          <a:p>
            <a:pPr marL="400050" indent="-4000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</a:p>
          <a:p>
            <a:pPr marL="400050" indent="-4000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and Ethical Issues</a:t>
            </a:r>
          </a:p>
        </p:txBody>
      </p:sp>
    </p:spTree>
    <p:extLst>
      <p:ext uri="{BB962C8B-B14F-4D97-AF65-F5344CB8AC3E}">
        <p14:creationId xmlns:p14="http://schemas.microsoft.com/office/powerpoint/2010/main" val="166584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5F440-D8F8-D945-A43F-CBB3240A9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C81F4-8D9B-F149-A772-453CF73C4882}" type="datetime1">
              <a:rPr lang="en-US" smtClean="0"/>
              <a:t>10/7/23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206EDE-27DA-3542-A57C-A55C5E907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66FB5-E899-F44E-9790-D7DCFB399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65B20E5-B84D-A947-80AE-6968A665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Topics</a:t>
            </a:r>
            <a:endParaRPr lang="en-V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930C1-F4E6-6146-9ACC-55842C1ACC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9218" y="1009423"/>
            <a:ext cx="11551617" cy="4954133"/>
          </a:xfrm>
        </p:spPr>
        <p:txBody>
          <a:bodyPr lIns="91440" tIns="45720" rIns="91440" bIns="45720" anchor="t"/>
          <a:lstStyle/>
          <a:p>
            <a:pPr marL="400050" indent="-400050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 1: Linux Operating System</a:t>
            </a:r>
          </a:p>
          <a:p>
            <a:pPr marL="400050" indent="-400050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 2: Practice with Google search &amp; Prompting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ChatGPT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00050" indent="-400050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 3: Programming (Python) =&gt;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Notebook</a:t>
            </a:r>
          </a:p>
          <a:p>
            <a:pPr marL="400050" indent="-400050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 4: Version Control (Git)</a:t>
            </a:r>
          </a:p>
          <a:p>
            <a:pPr marL="400050" indent="-400050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 5: Extra</a:t>
            </a:r>
          </a:p>
        </p:txBody>
      </p:sp>
    </p:spTree>
    <p:extLst>
      <p:ext uri="{BB962C8B-B14F-4D97-AF65-F5344CB8AC3E}">
        <p14:creationId xmlns:p14="http://schemas.microsoft.com/office/powerpoint/2010/main" val="1042483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5F440-D8F8-D945-A43F-CBB3240A9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C81F4-8D9B-F149-A772-453CF73C4882}" type="datetime1">
              <a:rPr lang="en-US" smtClean="0"/>
              <a:t>10/7/23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206EDE-27DA-3542-A57C-A55C5E907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66FB5-E899-F44E-9790-D7DCFB399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t>7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65B20E5-B84D-A947-80AE-6968A665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Enterprise Experience (</a:t>
            </a:r>
            <a:r>
              <a:rPr lang="en-US" dirty="0" err="1"/>
              <a:t>Trải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DN)</a:t>
            </a:r>
            <a:endParaRPr lang="en-V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930C1-F4E6-6146-9ACC-55842C1ACC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9218" y="1009423"/>
            <a:ext cx="11551617" cy="4954133"/>
          </a:xfrm>
        </p:spPr>
        <p:txBody>
          <a:bodyPr lIns="91440" tIns="45720" rIns="91440" bIns="45720" anchor="t"/>
          <a:lstStyle/>
          <a:p>
            <a:pPr marL="400050" indent="-400050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day visit companies in IT/CS field</a:t>
            </a:r>
          </a:p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 descr="No photo description available.">
            <a:extLst>
              <a:ext uri="{FF2B5EF4-FFF2-40B4-BE49-F238E27FC236}">
                <a16:creationId xmlns:a16="http://schemas.microsoft.com/office/drawing/2014/main" id="{EB521103-BC9D-F446-9941-B1FF6612C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15" y="2263332"/>
            <a:ext cx="3816303" cy="254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No photo description available.">
            <a:extLst>
              <a:ext uri="{FF2B5EF4-FFF2-40B4-BE49-F238E27FC236}">
                <a16:creationId xmlns:a16="http://schemas.microsoft.com/office/drawing/2014/main" id="{CD7E9982-8E9E-B34C-9604-849376346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5737" y="2263332"/>
            <a:ext cx="4009286" cy="3006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No photo description available.">
            <a:extLst>
              <a:ext uri="{FF2B5EF4-FFF2-40B4-BE49-F238E27FC236}">
                <a16:creationId xmlns:a16="http://schemas.microsoft.com/office/drawing/2014/main" id="{558694CD-CAA4-4A4F-BD2C-C34BCFFC3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0630" y="1964467"/>
            <a:ext cx="3442252" cy="3442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5086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4D7BB-FEB7-B14F-B7BD-5CD92B600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496" y="2824480"/>
            <a:ext cx="10491008" cy="1643652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dirty="0"/>
              <a:t>Q &amp; A</a:t>
            </a:r>
            <a:endParaRPr lang="en-V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EC62C1-F310-0045-A9B6-285A289DC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C29F2-8A35-3B44-9BA0-E01F07FBE6DF}" type="datetime1">
              <a:rPr lang="en-US" smtClean="0"/>
              <a:t>10/7/23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247D25-3AC4-3F4D-B55C-E06CB5F96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of Computer Science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633F27-97DE-F643-9B24-6B9054486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B6608-6F69-448F-99DC-C9E613BFB69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72971"/>
      </p:ext>
    </p:extLst>
  </p:cSld>
  <p:clrMapOvr>
    <a:masterClrMapping/>
  </p:clrMapOvr>
</p:sld>
</file>

<file path=ppt/theme/theme1.xml><?xml version="1.0" encoding="utf-8"?>
<a:theme xmlns:a="http://schemas.openxmlformats.org/drawingml/2006/main" name="Vicostone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u thuyet trình cong ty Vicostone" id="{123813FF-2186-4307-88AB-E52DC4E764C5}" vid="{7A2E833A-1ED4-4E30-9CFE-D6481D7B3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64D6C488808240A931504663625519" ma:contentTypeVersion="14" ma:contentTypeDescription="Create a new document." ma:contentTypeScope="" ma:versionID="1b62e8f1834b831c8f32bb5cb869efd4">
  <xsd:schema xmlns:xsd="http://www.w3.org/2001/XMLSchema" xmlns:xs="http://www.w3.org/2001/XMLSchema" xmlns:p="http://schemas.microsoft.com/office/2006/metadata/properties" xmlns:ns2="f6f721e1-8a62-40be-993d-f44352021507" xmlns:ns3="5d0b22ea-e5ea-49c7-9b62-902e21e51f08" targetNamespace="http://schemas.microsoft.com/office/2006/metadata/properties" ma:root="true" ma:fieldsID="b5faa4c97add08f19085f545fbe457ca" ns2:_="" ns3:_="">
    <xsd:import namespace="f6f721e1-8a62-40be-993d-f44352021507"/>
    <xsd:import namespace="5d0b22ea-e5ea-49c7-9b62-902e21e51f0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721e1-8a62-40be-993d-f443520215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d7facb9e-2b26-4d73-808f-93b90f4d655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0b22ea-e5ea-49c7-9b62-902e21e51f0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b31b757f-8087-4096-bcce-f3e636a02fec}" ma:internalName="TaxCatchAll" ma:showField="CatchAllData" ma:web="5d0b22ea-e5ea-49c7-9b62-902e21e51f0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6f721e1-8a62-40be-993d-f44352021507">
      <Terms xmlns="http://schemas.microsoft.com/office/infopath/2007/PartnerControls"/>
    </lcf76f155ced4ddcb4097134ff3c332f>
    <TaxCatchAll xmlns="5d0b22ea-e5ea-49c7-9b62-902e21e51f08" xsi:nil="true"/>
  </documentManagement>
</p:properties>
</file>

<file path=customXml/itemProps1.xml><?xml version="1.0" encoding="utf-8"?>
<ds:datastoreItem xmlns:ds="http://schemas.openxmlformats.org/officeDocument/2006/customXml" ds:itemID="{19E42AFF-377A-47D3-84EF-20B0692369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C49BF6-AA93-40A7-9737-A0FC93F02F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721e1-8a62-40be-993d-f44352021507"/>
    <ds:schemaRef ds:uri="5d0b22ea-e5ea-49c7-9b62-902e21e51f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9B77A0-8658-45E5-8D19-245595005394}">
  <ds:schemaRefs>
    <ds:schemaRef ds:uri="http://purl.org/dc/terms/"/>
    <ds:schemaRef ds:uri="5d0b22ea-e5ea-49c7-9b62-902e21e51f08"/>
    <ds:schemaRef ds:uri="http://purl.org/dc/dcmitype/"/>
    <ds:schemaRef ds:uri="http://purl.org/dc/elements/1.1/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f6f721e1-8a62-40be-993d-f44352021507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1156</TotalTime>
  <Words>349</Words>
  <Application>Microsoft Macintosh PowerPoint</Application>
  <PresentationFormat>Widescreen</PresentationFormat>
  <Paragraphs>65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Courier New</vt:lpstr>
      <vt:lpstr>Times New Roman</vt:lpstr>
      <vt:lpstr>Wingdings</vt:lpstr>
      <vt:lpstr>Vicostone Template</vt:lpstr>
      <vt:lpstr>Introduction to Computing (Nhập Môn Công Nghệ Thông Tin)</vt:lpstr>
      <vt:lpstr>Course Details</vt:lpstr>
      <vt:lpstr>Assessment</vt:lpstr>
      <vt:lpstr>Learning Outcomes</vt:lpstr>
      <vt:lpstr>Course Topics</vt:lpstr>
      <vt:lpstr>Lab Topics</vt:lpstr>
      <vt:lpstr>Enterprise Experience (Trải nghiệm DN)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huy pham</dc:creator>
  <cp:lastModifiedBy>Mai Xuan Trang</cp:lastModifiedBy>
  <cp:revision>108</cp:revision>
  <dcterms:created xsi:type="dcterms:W3CDTF">2021-07-07T15:50:18Z</dcterms:created>
  <dcterms:modified xsi:type="dcterms:W3CDTF">2023-10-07T15:22:30Z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0x010100BD3BB059D0FAE34984A8001B7158EFFA</vt:lpwstr>
  </property>
  <property fmtid="{D5CDD505-2E9C-101B-9397-08002B2CF9AE}" pid="3" name="MediaServiceImageTags">
    <vt:lpwstr/>
  </property>
</Properties>
</file>

<file path=docProps/thumbnail.jpeg>
</file>